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 id="2147483707" r:id="rId2"/>
  </p:sldMasterIdLst>
  <p:notesMasterIdLst>
    <p:notesMasterId r:id="rId29"/>
  </p:notesMasterIdLst>
  <p:handoutMasterIdLst>
    <p:handoutMasterId r:id="rId30"/>
  </p:handoutMasterIdLst>
  <p:sldIdLst>
    <p:sldId id="385" r:id="rId3"/>
    <p:sldId id="410" r:id="rId4"/>
    <p:sldId id="420" r:id="rId5"/>
    <p:sldId id="387" r:id="rId6"/>
    <p:sldId id="419" r:id="rId7"/>
    <p:sldId id="260" r:id="rId8"/>
    <p:sldId id="414" r:id="rId9"/>
    <p:sldId id="415" r:id="rId10"/>
    <p:sldId id="389" r:id="rId11"/>
    <p:sldId id="397" r:id="rId12"/>
    <p:sldId id="401" r:id="rId13"/>
    <p:sldId id="408" r:id="rId14"/>
    <p:sldId id="396" r:id="rId15"/>
    <p:sldId id="404" r:id="rId16"/>
    <p:sldId id="412" r:id="rId17"/>
    <p:sldId id="413" r:id="rId18"/>
    <p:sldId id="417" r:id="rId19"/>
    <p:sldId id="418" r:id="rId20"/>
    <p:sldId id="388" r:id="rId21"/>
    <p:sldId id="407" r:id="rId22"/>
    <p:sldId id="405" r:id="rId23"/>
    <p:sldId id="411" r:id="rId24"/>
    <p:sldId id="391" r:id="rId25"/>
    <p:sldId id="393" r:id="rId26"/>
    <p:sldId id="369" r:id="rId27"/>
    <p:sldId id="377" r:id="rId28"/>
  </p:sldIdLst>
  <p:sldSz cx="18288000" cy="10285413"/>
  <p:notesSz cx="6858000" cy="9144000"/>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C6ED06-2EC8-F31C-B714-9F0A9FC81A91}" name="김민정" initials="" userId="S::mychloe123@konkuk.ac.kr::ee53bbf7-8127-4913-8466-8dac869dccf8" providerId="AD"/>
  <p188:author id="{A9EBD083-81AE-BA4B-09C1-8A2C415924C6}" name="Tadeáš Řáha" initials="TŘ" userId="S::17636203@fsv.cuni.cz::f939a3b7-2ba3-439d-b179-32b91a71d89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700"/>
    <a:srgbClr val="1A1A1A"/>
    <a:srgbClr val="5D2C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1CB60C-4764-4404-8868-1A381DF310AC}" v="24" dt="2024-06-09T18:28:32.074"/>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94" autoAdjust="0"/>
    <p:restoredTop sz="94954" autoAdjust="0"/>
  </p:normalViewPr>
  <p:slideViewPr>
    <p:cSldViewPr snapToGrid="0">
      <p:cViewPr varScale="1">
        <p:scale>
          <a:sx n="56" d="100"/>
          <a:sy n="56" d="100"/>
        </p:scale>
        <p:origin x="330" y="78"/>
      </p:cViewPr>
      <p:guideLst>
        <p:guide orient="horz" pos="3240"/>
        <p:guide pos="57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deáš Řáha" userId="f939a3b7-2ba3-439d-b179-32b91a71d892" providerId="ADAL" clId="{511CB60C-4764-4404-8868-1A381DF310AC}"/>
    <pc:docChg chg="undo custSel addSld delSld modSld">
      <pc:chgData name="Tadeáš Řáha" userId="f939a3b7-2ba3-439d-b179-32b91a71d892" providerId="ADAL" clId="{511CB60C-4764-4404-8868-1A381DF310AC}" dt="2024-06-09T18:28:33.495" v="122" actId="47"/>
      <pc:docMkLst>
        <pc:docMk/>
      </pc:docMkLst>
      <pc:sldChg chg="modSp del mod">
        <pc:chgData name="Tadeáš Řáha" userId="f939a3b7-2ba3-439d-b179-32b91a71d892" providerId="ADAL" clId="{511CB60C-4764-4404-8868-1A381DF310AC}" dt="2024-06-09T18:28:33.495" v="122" actId="47"/>
        <pc:sldMkLst>
          <pc:docMk/>
          <pc:sldMk cId="849683927" sldId="346"/>
        </pc:sldMkLst>
        <pc:spChg chg="mod">
          <ac:chgData name="Tadeáš Řáha" userId="f939a3b7-2ba3-439d-b179-32b91a71d892" providerId="ADAL" clId="{511CB60C-4764-4404-8868-1A381DF310AC}" dt="2024-06-09T18:09:02.648" v="110" actId="20577"/>
          <ac:spMkLst>
            <pc:docMk/>
            <pc:sldMk cId="849683927" sldId="346"/>
            <ac:spMk id="5" creationId="{00000000-0000-0000-0000-000000000000}"/>
          </ac:spMkLst>
        </pc:spChg>
      </pc:sldChg>
      <pc:sldChg chg="modSp mod">
        <pc:chgData name="Tadeáš Řáha" userId="f939a3b7-2ba3-439d-b179-32b91a71d892" providerId="ADAL" clId="{511CB60C-4764-4404-8868-1A381DF310AC}" dt="2024-06-09T18:09:15.397" v="120" actId="20577"/>
        <pc:sldMkLst>
          <pc:docMk/>
          <pc:sldMk cId="4111757517" sldId="385"/>
        </pc:sldMkLst>
        <pc:spChg chg="mod">
          <ac:chgData name="Tadeáš Řáha" userId="f939a3b7-2ba3-439d-b179-32b91a71d892" providerId="ADAL" clId="{511CB60C-4764-4404-8868-1A381DF310AC}" dt="2024-06-09T18:07:09.550" v="15" actId="27636"/>
          <ac:spMkLst>
            <pc:docMk/>
            <pc:sldMk cId="4111757517" sldId="385"/>
            <ac:spMk id="7" creationId="{00000000-0000-0000-0000-000000000000}"/>
          </ac:spMkLst>
        </pc:spChg>
        <pc:spChg chg="mod">
          <ac:chgData name="Tadeáš Řáha" userId="f939a3b7-2ba3-439d-b179-32b91a71d892" providerId="ADAL" clId="{511CB60C-4764-4404-8868-1A381DF310AC}" dt="2024-06-09T18:09:15.397" v="120" actId="20577"/>
          <ac:spMkLst>
            <pc:docMk/>
            <pc:sldMk cId="4111757517" sldId="385"/>
            <ac:spMk id="8" creationId="{00000000-0000-0000-0000-000000000000}"/>
          </ac:spMkLst>
        </pc:spChg>
      </pc:sldChg>
      <pc:sldChg chg="modSp mod">
        <pc:chgData name="Tadeáš Řáha" userId="f939a3b7-2ba3-439d-b179-32b91a71d892" providerId="ADAL" clId="{511CB60C-4764-4404-8868-1A381DF310AC}" dt="2024-06-09T18:09:02.033" v="107"/>
        <pc:sldMkLst>
          <pc:docMk/>
          <pc:sldMk cId="261113232" sldId="387"/>
        </pc:sldMkLst>
        <pc:spChg chg="mod">
          <ac:chgData name="Tadeáš Řáha" userId="f939a3b7-2ba3-439d-b179-32b91a71d892" providerId="ADAL" clId="{511CB60C-4764-4404-8868-1A381DF310AC}" dt="2024-06-09T18:09:02.033" v="107"/>
          <ac:spMkLst>
            <pc:docMk/>
            <pc:sldMk cId="261113232" sldId="387"/>
            <ac:spMk id="5" creationId="{00000000-0000-0000-0000-000000000000}"/>
          </ac:spMkLst>
        </pc:spChg>
      </pc:sldChg>
      <pc:sldChg chg="modSp mod modAnim">
        <pc:chgData name="Tadeáš Řáha" userId="f939a3b7-2ba3-439d-b179-32b91a71d892" providerId="ADAL" clId="{511CB60C-4764-4404-8868-1A381DF310AC}" dt="2024-06-09T18:09:04.605" v="118" actId="20577"/>
        <pc:sldMkLst>
          <pc:docMk/>
          <pc:sldMk cId="472802522" sldId="410"/>
        </pc:sldMkLst>
        <pc:spChg chg="mod">
          <ac:chgData name="Tadeáš Řáha" userId="f939a3b7-2ba3-439d-b179-32b91a71d892" providerId="ADAL" clId="{511CB60C-4764-4404-8868-1A381DF310AC}" dt="2024-06-09T18:07:46.364" v="63" actId="20577"/>
          <ac:spMkLst>
            <pc:docMk/>
            <pc:sldMk cId="472802522" sldId="410"/>
            <ac:spMk id="5" creationId="{91AF2022-D037-6522-B5CF-F7F4ECBFE784}"/>
          </ac:spMkLst>
        </pc:spChg>
        <pc:spChg chg="mod">
          <ac:chgData name="Tadeáš Řáha" userId="f939a3b7-2ba3-439d-b179-32b91a71d892" providerId="ADAL" clId="{511CB60C-4764-4404-8868-1A381DF310AC}" dt="2024-06-09T18:09:04.605" v="118" actId="20577"/>
          <ac:spMkLst>
            <pc:docMk/>
            <pc:sldMk cId="472802522" sldId="410"/>
            <ac:spMk id="7" creationId="{00000000-0000-0000-0000-000000000000}"/>
          </ac:spMkLst>
        </pc:spChg>
      </pc:sldChg>
      <pc:sldChg chg="modSp mod">
        <pc:chgData name="Tadeáš Řáha" userId="f939a3b7-2ba3-439d-b179-32b91a71d892" providerId="ADAL" clId="{511CB60C-4764-4404-8868-1A381DF310AC}" dt="2024-06-09T18:09:01.714" v="105"/>
        <pc:sldMkLst>
          <pc:docMk/>
          <pc:sldMk cId="3843310844" sldId="419"/>
        </pc:sldMkLst>
        <pc:spChg chg="mod">
          <ac:chgData name="Tadeáš Řáha" userId="f939a3b7-2ba3-439d-b179-32b91a71d892" providerId="ADAL" clId="{511CB60C-4764-4404-8868-1A381DF310AC}" dt="2024-06-09T18:09:01.714" v="105"/>
          <ac:spMkLst>
            <pc:docMk/>
            <pc:sldMk cId="3843310844" sldId="419"/>
            <ac:spMk id="5" creationId="{00000000-0000-0000-0000-000000000000}"/>
          </ac:spMkLst>
        </pc:spChg>
      </pc:sldChg>
      <pc:sldChg chg="add">
        <pc:chgData name="Tadeáš Řáha" userId="f939a3b7-2ba3-439d-b179-32b91a71d892" providerId="ADAL" clId="{511CB60C-4764-4404-8868-1A381DF310AC}" dt="2024-06-09T18:28:32.069" v="121"/>
        <pc:sldMkLst>
          <pc:docMk/>
          <pc:sldMk cId="3907118696" sldId="42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CFE85BDB-286E-66DC-5BF4-C06D1A64C2D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a:extLst>
              <a:ext uri="{FF2B5EF4-FFF2-40B4-BE49-F238E27FC236}">
                <a16:creationId xmlns:a16="http://schemas.microsoft.com/office/drawing/2014/main" id="{A7308AE8-26D1-CA7D-6F22-1E863CCDF04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EDB700-67D7-4374-8AC7-90D981F6FD54}" type="datetimeFigureOut">
              <a:rPr lang="cs-CZ" smtClean="0"/>
              <a:t>09.06.2024</a:t>
            </a:fld>
            <a:endParaRPr lang="cs-CZ"/>
          </a:p>
        </p:txBody>
      </p:sp>
      <p:sp>
        <p:nvSpPr>
          <p:cNvPr id="4" name="Zástupný symbol pro zápatí 3">
            <a:extLst>
              <a:ext uri="{FF2B5EF4-FFF2-40B4-BE49-F238E27FC236}">
                <a16:creationId xmlns:a16="http://schemas.microsoft.com/office/drawing/2014/main" id="{2FE809D5-9A5A-3252-9F18-CC2E9D6A8E1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a:extLst>
              <a:ext uri="{FF2B5EF4-FFF2-40B4-BE49-F238E27FC236}">
                <a16:creationId xmlns:a16="http://schemas.microsoft.com/office/drawing/2014/main" id="{AEDD3EBE-2465-6DE0-1F93-68BD1AC55F8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B716BC8-C7FD-4C4E-8293-681C520A6BA2}" type="slidenum">
              <a:rPr lang="cs-CZ" smtClean="0"/>
              <a:t>‹#›</a:t>
            </a:fld>
            <a:endParaRPr lang="cs-CZ"/>
          </a:p>
        </p:txBody>
      </p:sp>
    </p:spTree>
    <p:extLst>
      <p:ext uri="{BB962C8B-B14F-4D97-AF65-F5344CB8AC3E}">
        <p14:creationId xmlns:p14="http://schemas.microsoft.com/office/powerpoint/2010/main" val="28382077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B5A974-2B9D-4DE7-B1FD-B969DD33CD5E}" type="datetimeFigureOut">
              <a:rPr kumimoji="1" lang="ja-JP" altLang="en-US" smtClean="0"/>
              <a:t>2024/6/9</a:t>
            </a:fld>
            <a:endParaRPr kumimoji="1" lang="ja-JP" altLang="en-US"/>
          </a:p>
        </p:txBody>
      </p:sp>
      <p:sp>
        <p:nvSpPr>
          <p:cNvPr id="4" name="スライド イメージ プレースホルダー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CE44EA-33D9-406B-AA52-45755D8D5CBE}" type="slidenum">
              <a:rPr kumimoji="1" lang="ja-JP" altLang="en-US" smtClean="0"/>
              <a:t>‹#›</a:t>
            </a:fld>
            <a:endParaRPr kumimoji="1" lang="ja-JP" altLang="en-US"/>
          </a:p>
        </p:txBody>
      </p:sp>
    </p:spTree>
    <p:extLst>
      <p:ext uri="{BB962C8B-B14F-4D97-AF65-F5344CB8AC3E}">
        <p14:creationId xmlns:p14="http://schemas.microsoft.com/office/powerpoint/2010/main" val="346910018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5CE44EA-33D9-406B-AA52-45755D8D5CBE}" type="slidenum">
              <a:rPr kumimoji="1" lang="ja-JP" altLang="en-US" smtClean="0"/>
              <a:t>1</a:t>
            </a:fld>
            <a:endParaRPr kumimoji="1" lang="ja-JP" altLang="en-US"/>
          </a:p>
        </p:txBody>
      </p:sp>
    </p:spTree>
    <p:extLst>
      <p:ext uri="{BB962C8B-B14F-4D97-AF65-F5344CB8AC3E}">
        <p14:creationId xmlns:p14="http://schemas.microsoft.com/office/powerpoint/2010/main" val="1214177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5CE44EA-33D9-406B-AA52-45755D8D5CBE}" type="slidenum">
              <a:rPr kumimoji="1" lang="ja-JP" altLang="en-US" smtClean="0"/>
              <a:t>13</a:t>
            </a:fld>
            <a:endParaRPr kumimoji="1" lang="ja-JP" altLang="en-US"/>
          </a:p>
        </p:txBody>
      </p:sp>
    </p:spTree>
    <p:extLst>
      <p:ext uri="{BB962C8B-B14F-4D97-AF65-F5344CB8AC3E}">
        <p14:creationId xmlns:p14="http://schemas.microsoft.com/office/powerpoint/2010/main" val="1402862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5CE44EA-33D9-406B-AA52-45755D8D5CBE}" type="slidenum">
              <a:rPr kumimoji="1" lang="ja-JP" altLang="en-US" smtClean="0"/>
              <a:t>15</a:t>
            </a:fld>
            <a:endParaRPr kumimoji="1" lang="ja-JP" altLang="en-US"/>
          </a:p>
        </p:txBody>
      </p:sp>
    </p:spTree>
    <p:extLst>
      <p:ext uri="{BB962C8B-B14F-4D97-AF65-F5344CB8AC3E}">
        <p14:creationId xmlns:p14="http://schemas.microsoft.com/office/powerpoint/2010/main" val="2454492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5CE44EA-33D9-406B-AA52-45755D8D5CBE}" type="slidenum">
              <a:rPr kumimoji="1" lang="ja-JP" altLang="en-US" smtClean="0"/>
              <a:t>16</a:t>
            </a:fld>
            <a:endParaRPr kumimoji="1" lang="ja-JP" altLang="en-US"/>
          </a:p>
        </p:txBody>
      </p:sp>
    </p:spTree>
    <p:extLst>
      <p:ext uri="{BB962C8B-B14F-4D97-AF65-F5344CB8AC3E}">
        <p14:creationId xmlns:p14="http://schemas.microsoft.com/office/powerpoint/2010/main" val="229000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5CE44EA-33D9-406B-AA52-45755D8D5CBE}" type="slidenum">
              <a:rPr kumimoji="1" lang="ja-JP" altLang="en-US" smtClean="0"/>
              <a:t>17</a:t>
            </a:fld>
            <a:endParaRPr kumimoji="1" lang="ja-JP" altLang="en-US"/>
          </a:p>
        </p:txBody>
      </p:sp>
    </p:spTree>
    <p:extLst>
      <p:ext uri="{BB962C8B-B14F-4D97-AF65-F5344CB8AC3E}">
        <p14:creationId xmlns:p14="http://schemas.microsoft.com/office/powerpoint/2010/main" val="54727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5CE44EA-33D9-406B-AA52-45755D8D5CBE}" type="slidenum">
              <a:rPr kumimoji="1" lang="ja-JP" altLang="en-US" smtClean="0"/>
              <a:t>19</a:t>
            </a:fld>
            <a:endParaRPr kumimoji="1" lang="ja-JP" altLang="en-US"/>
          </a:p>
        </p:txBody>
      </p:sp>
    </p:spTree>
    <p:extLst>
      <p:ext uri="{BB962C8B-B14F-4D97-AF65-F5344CB8AC3E}">
        <p14:creationId xmlns:p14="http://schemas.microsoft.com/office/powerpoint/2010/main" val="1146440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5CE44EA-33D9-406B-AA52-45755D8D5CBE}" type="slidenum">
              <a:rPr kumimoji="1" lang="ja-JP" altLang="en-US" smtClean="0"/>
              <a:t>20</a:t>
            </a:fld>
            <a:endParaRPr kumimoji="1" lang="ja-JP" altLang="en-US"/>
          </a:p>
        </p:txBody>
      </p:sp>
    </p:spTree>
    <p:extLst>
      <p:ext uri="{BB962C8B-B14F-4D97-AF65-F5344CB8AC3E}">
        <p14:creationId xmlns:p14="http://schemas.microsoft.com/office/powerpoint/2010/main" val="1799237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5CE44EA-33D9-406B-AA52-45755D8D5CBE}" type="slidenum">
              <a:rPr kumimoji="1" lang="ja-JP" altLang="en-US" smtClean="0"/>
              <a:t>21</a:t>
            </a:fld>
            <a:endParaRPr kumimoji="1" lang="ja-JP" altLang="en-US"/>
          </a:p>
        </p:txBody>
      </p:sp>
    </p:spTree>
    <p:extLst>
      <p:ext uri="{BB962C8B-B14F-4D97-AF65-F5344CB8AC3E}">
        <p14:creationId xmlns:p14="http://schemas.microsoft.com/office/powerpoint/2010/main" val="996376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5CE44EA-33D9-406B-AA52-45755D8D5CBE}" type="slidenum">
              <a:rPr kumimoji="1" lang="ja-JP" altLang="en-US" smtClean="0"/>
              <a:t>22</a:t>
            </a:fld>
            <a:endParaRPr kumimoji="1" lang="ja-JP" altLang="en-US"/>
          </a:p>
        </p:txBody>
      </p:sp>
    </p:spTree>
    <p:extLst>
      <p:ext uri="{BB962C8B-B14F-4D97-AF65-F5344CB8AC3E}">
        <p14:creationId xmlns:p14="http://schemas.microsoft.com/office/powerpoint/2010/main" val="2153080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5CE44EA-33D9-406B-AA52-45755D8D5CBE}" type="slidenum">
              <a:rPr kumimoji="1" lang="ja-JP" altLang="en-US" smtClean="0"/>
              <a:t>23</a:t>
            </a:fld>
            <a:endParaRPr kumimoji="1" lang="ja-JP" altLang="en-US"/>
          </a:p>
        </p:txBody>
      </p:sp>
    </p:spTree>
    <p:extLst>
      <p:ext uri="{BB962C8B-B14F-4D97-AF65-F5344CB8AC3E}">
        <p14:creationId xmlns:p14="http://schemas.microsoft.com/office/powerpoint/2010/main" val="26238967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5CE44EA-33D9-406B-AA52-45755D8D5CBE}" type="slidenum">
              <a:rPr kumimoji="1" lang="ja-JP" altLang="en-US" smtClean="0"/>
              <a:t>24</a:t>
            </a:fld>
            <a:endParaRPr kumimoji="1" lang="ja-JP" altLang="en-US"/>
          </a:p>
        </p:txBody>
      </p:sp>
    </p:spTree>
    <p:extLst>
      <p:ext uri="{BB962C8B-B14F-4D97-AF65-F5344CB8AC3E}">
        <p14:creationId xmlns:p14="http://schemas.microsoft.com/office/powerpoint/2010/main" val="2941273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5CE44EA-33D9-406B-AA52-45755D8D5CBE}" type="slidenum">
              <a:rPr kumimoji="1" lang="ja-JP" altLang="en-US" smtClean="0"/>
              <a:t>2</a:t>
            </a:fld>
            <a:endParaRPr kumimoji="1" lang="ja-JP" altLang="en-US"/>
          </a:p>
        </p:txBody>
      </p:sp>
    </p:spTree>
    <p:extLst>
      <p:ext uri="{BB962C8B-B14F-4D97-AF65-F5344CB8AC3E}">
        <p14:creationId xmlns:p14="http://schemas.microsoft.com/office/powerpoint/2010/main" val="125712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5CE44EA-33D9-406B-AA52-45755D8D5CBE}" type="slidenum">
              <a:rPr kumimoji="1" lang="ja-JP" altLang="en-US" smtClean="0"/>
              <a:t>26</a:t>
            </a:fld>
            <a:endParaRPr kumimoji="1" lang="ja-JP" altLang="en-US"/>
          </a:p>
        </p:txBody>
      </p:sp>
    </p:spTree>
    <p:extLst>
      <p:ext uri="{BB962C8B-B14F-4D97-AF65-F5344CB8AC3E}">
        <p14:creationId xmlns:p14="http://schemas.microsoft.com/office/powerpoint/2010/main" val="4002071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5CE44EA-33D9-406B-AA52-45755D8D5CBE}" type="slidenum">
              <a:rPr kumimoji="1" lang="ja-JP" altLang="en-US" smtClean="0"/>
              <a:t>3</a:t>
            </a:fld>
            <a:endParaRPr kumimoji="1" lang="ja-JP" altLang="en-US"/>
          </a:p>
        </p:txBody>
      </p:sp>
    </p:spTree>
    <p:extLst>
      <p:ext uri="{BB962C8B-B14F-4D97-AF65-F5344CB8AC3E}">
        <p14:creationId xmlns:p14="http://schemas.microsoft.com/office/powerpoint/2010/main" val="355056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5CE44EA-33D9-406B-AA52-45755D8D5CBE}" type="slidenum">
              <a:rPr kumimoji="1" lang="ja-JP" altLang="en-US" smtClean="0"/>
              <a:t>4</a:t>
            </a:fld>
            <a:endParaRPr kumimoji="1" lang="ja-JP" altLang="en-US"/>
          </a:p>
        </p:txBody>
      </p:sp>
    </p:spTree>
    <p:extLst>
      <p:ext uri="{BB962C8B-B14F-4D97-AF65-F5344CB8AC3E}">
        <p14:creationId xmlns:p14="http://schemas.microsoft.com/office/powerpoint/2010/main" val="4106856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5CE44EA-33D9-406B-AA52-45755D8D5CBE}" type="slidenum">
              <a:rPr kumimoji="1" lang="ja-JP" altLang="en-US" smtClean="0"/>
              <a:t>6</a:t>
            </a:fld>
            <a:endParaRPr kumimoji="1" lang="ja-JP" altLang="en-US"/>
          </a:p>
        </p:txBody>
      </p:sp>
    </p:spTree>
    <p:extLst>
      <p:ext uri="{BB962C8B-B14F-4D97-AF65-F5344CB8AC3E}">
        <p14:creationId xmlns:p14="http://schemas.microsoft.com/office/powerpoint/2010/main" val="4084057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5CE44EA-33D9-406B-AA52-45755D8D5CBE}" type="slidenum">
              <a:rPr kumimoji="1" lang="ja-JP" altLang="en-US" smtClean="0"/>
              <a:t>7</a:t>
            </a:fld>
            <a:endParaRPr kumimoji="1" lang="ja-JP" altLang="en-US"/>
          </a:p>
        </p:txBody>
      </p:sp>
    </p:spTree>
    <p:extLst>
      <p:ext uri="{BB962C8B-B14F-4D97-AF65-F5344CB8AC3E}">
        <p14:creationId xmlns:p14="http://schemas.microsoft.com/office/powerpoint/2010/main" val="444263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5CE44EA-33D9-406B-AA52-45755D8D5CBE}" type="slidenum">
              <a:rPr kumimoji="1" lang="ja-JP" altLang="en-US" smtClean="0"/>
              <a:t>8</a:t>
            </a:fld>
            <a:endParaRPr kumimoji="1" lang="ja-JP" altLang="en-US"/>
          </a:p>
        </p:txBody>
      </p:sp>
    </p:spTree>
    <p:extLst>
      <p:ext uri="{BB962C8B-B14F-4D97-AF65-F5344CB8AC3E}">
        <p14:creationId xmlns:p14="http://schemas.microsoft.com/office/powerpoint/2010/main" val="3450212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5CE44EA-33D9-406B-AA52-45755D8D5CBE}" type="slidenum">
              <a:rPr kumimoji="1" lang="ja-JP" altLang="en-US" smtClean="0"/>
              <a:t>9</a:t>
            </a:fld>
            <a:endParaRPr kumimoji="1" lang="ja-JP" altLang="en-US"/>
          </a:p>
        </p:txBody>
      </p:sp>
    </p:spTree>
    <p:extLst>
      <p:ext uri="{BB962C8B-B14F-4D97-AF65-F5344CB8AC3E}">
        <p14:creationId xmlns:p14="http://schemas.microsoft.com/office/powerpoint/2010/main" val="1649634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5CE44EA-33D9-406B-AA52-45755D8D5CBE}" type="slidenum">
              <a:rPr kumimoji="1" lang="ja-JP" altLang="en-US" smtClean="0"/>
              <a:t>11</a:t>
            </a:fld>
            <a:endParaRPr kumimoji="1" lang="ja-JP" altLang="en-US"/>
          </a:p>
        </p:txBody>
      </p:sp>
    </p:spTree>
    <p:extLst>
      <p:ext uri="{BB962C8B-B14F-4D97-AF65-F5344CB8AC3E}">
        <p14:creationId xmlns:p14="http://schemas.microsoft.com/office/powerpoint/2010/main" val="1052842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o Content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a:p>
        </p:txBody>
      </p:sp>
    </p:spTree>
    <p:extLst>
      <p:ext uri="{BB962C8B-B14F-4D97-AF65-F5344CB8AC3E}">
        <p14:creationId xmlns:p14="http://schemas.microsoft.com/office/powerpoint/2010/main" val="2955322863"/>
      </p:ext>
    </p:extLst>
  </p:cSld>
  <p:clrMapOvr>
    <a:masterClrMapping/>
  </p:clrMapOvr>
  <mc:AlternateContent xmlns:mc="http://schemas.openxmlformats.org/markup-compatibility/2006" xmlns:p15="http://schemas.microsoft.com/office/powerpoint/2012/main">
    <mc:Choice Requires="p15">
      <p:transition spd="slow" advTm="3084">
        <p15:prstTrans prst="prestige"/>
      </p:transition>
    </mc:Choice>
    <mc:Fallback xmlns="">
      <p:transition spd="slow" advTm="3084">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of contents 2">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a:p>
        </p:txBody>
      </p:sp>
      <p:sp>
        <p:nvSpPr>
          <p:cNvPr id="6" name="テキスト プレースホルダー 5"/>
          <p:cNvSpPr>
            <a:spLocks noGrp="1"/>
          </p:cNvSpPr>
          <p:nvPr>
            <p:ph type="body" sz="quarter" idx="12" hasCustomPrompt="1"/>
          </p:nvPr>
        </p:nvSpPr>
        <p:spPr>
          <a:xfrm>
            <a:off x="10175068" y="1789908"/>
            <a:ext cx="5631544" cy="537027"/>
          </a:xfrm>
        </p:spPr>
        <p:txBody>
          <a:bodyPr numCol="1" spcCol="360000" anchor="t">
            <a:norm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Heading Goes Here</a:t>
            </a:r>
            <a:endParaRPr kumimoji="1" lang="ja-JP" altLang="en-US"/>
          </a:p>
        </p:txBody>
      </p:sp>
      <p:sp>
        <p:nvSpPr>
          <p:cNvPr id="7" name="タイトル 1"/>
          <p:cNvSpPr>
            <a:spLocks noGrp="1"/>
          </p:cNvSpPr>
          <p:nvPr>
            <p:ph type="title" hasCustomPrompt="1"/>
          </p:nvPr>
        </p:nvSpPr>
        <p:spPr>
          <a:xfrm>
            <a:off x="972457" y="1499621"/>
            <a:ext cx="6937829" cy="7286170"/>
          </a:xfrm>
        </p:spPr>
        <p:txBody>
          <a:bodyPr anchor="ctr">
            <a:normAutofit/>
          </a:bodyPr>
          <a:lstStyle>
            <a:lvl1pPr algn="ctr">
              <a:lnSpc>
                <a:spcPct val="80000"/>
              </a:lnSpc>
              <a:defRPr sz="9600" baseline="0">
                <a:latin typeface="+mj-lt"/>
              </a:defRPr>
            </a:lvl1pPr>
          </a:lstStyle>
          <a:p>
            <a:r>
              <a:rPr kumimoji="1" lang="en-US" altLang="ja-JP"/>
              <a:t>Slide Title </a:t>
            </a:r>
            <a:br>
              <a:rPr kumimoji="1" lang="en-US" altLang="ja-JP"/>
            </a:br>
            <a:r>
              <a:rPr kumimoji="1" lang="en-US" altLang="ja-JP"/>
              <a:t>Goes Here</a:t>
            </a:r>
            <a:endParaRPr kumimoji="1" lang="ja-JP" altLang="en-US"/>
          </a:p>
        </p:txBody>
      </p:sp>
      <p:sp>
        <p:nvSpPr>
          <p:cNvPr id="8" name="テキスト プレースホルダー 5"/>
          <p:cNvSpPr>
            <a:spLocks noGrp="1"/>
          </p:cNvSpPr>
          <p:nvPr>
            <p:ph type="body" sz="quarter" idx="13" hasCustomPrompt="1"/>
          </p:nvPr>
        </p:nvSpPr>
        <p:spPr>
          <a:xfrm>
            <a:off x="8774441" y="1659280"/>
            <a:ext cx="1255486" cy="1161141"/>
          </a:xfrm>
        </p:spPr>
        <p:txBody>
          <a:bodyPr numCol="1" spcCol="360000" anchor="ctr">
            <a:noAutofit/>
          </a:bodyPr>
          <a:lstStyle>
            <a:lvl1pPr marL="0" indent="0" algn="r">
              <a:lnSpc>
                <a:spcPct val="100000"/>
              </a:lnSpc>
              <a:spcBef>
                <a:spcPts val="0"/>
              </a:spcBef>
              <a:buClr>
                <a:schemeClr val="accent1"/>
              </a:buClr>
              <a:buFontTx/>
              <a:buNone/>
              <a:defRPr sz="7200" i="1">
                <a:solidFill>
                  <a:schemeClr val="accent1"/>
                </a:solidFill>
              </a:defRPr>
            </a:lvl1pPr>
          </a:lstStyle>
          <a:p>
            <a:pPr lvl="0"/>
            <a:r>
              <a:rPr kumimoji="1" lang="en-US" altLang="ja-JP"/>
              <a:t>00</a:t>
            </a:r>
            <a:endParaRPr kumimoji="1" lang="ja-JP" altLang="en-US"/>
          </a:p>
        </p:txBody>
      </p:sp>
      <p:sp>
        <p:nvSpPr>
          <p:cNvPr id="9" name="テキスト プレースホルダー 5"/>
          <p:cNvSpPr>
            <a:spLocks noGrp="1"/>
          </p:cNvSpPr>
          <p:nvPr>
            <p:ph type="body" sz="quarter" idx="14" hasCustomPrompt="1"/>
          </p:nvPr>
        </p:nvSpPr>
        <p:spPr>
          <a:xfrm>
            <a:off x="10175068" y="2283396"/>
            <a:ext cx="5631544" cy="391883"/>
          </a:xfrm>
        </p:spPr>
        <p:txBody>
          <a:bodyPr numCol="1" spcCol="360000" anchor="t">
            <a:normAutofit/>
          </a:bodyPr>
          <a:lstStyle>
            <a:lvl1pPr marL="0" indent="0" algn="l">
              <a:lnSpc>
                <a:spcPct val="100000"/>
              </a:lnSpc>
              <a:spcBef>
                <a:spcPts val="0"/>
              </a:spcBef>
              <a:buClr>
                <a:schemeClr val="accent1"/>
              </a:buClr>
              <a:buFontTx/>
              <a:buNone/>
              <a:defRPr sz="1800">
                <a:solidFill>
                  <a:schemeClr val="bg2">
                    <a:lumMod val="75000"/>
                  </a:schemeClr>
                </a:solidFill>
              </a:defRPr>
            </a:lvl1pPr>
          </a:lstStyle>
          <a:p>
            <a:pPr lvl="0"/>
            <a:r>
              <a:rPr kumimoji="1" lang="en-US" altLang="ja-JP"/>
              <a:t>Text Goes Here</a:t>
            </a:r>
            <a:endParaRPr kumimoji="1" lang="ja-JP" altLang="en-US"/>
          </a:p>
        </p:txBody>
      </p:sp>
      <p:sp>
        <p:nvSpPr>
          <p:cNvPr id="28" name="テキスト プレースホルダー 5"/>
          <p:cNvSpPr>
            <a:spLocks noGrp="1"/>
          </p:cNvSpPr>
          <p:nvPr>
            <p:ph type="body" sz="quarter" idx="15" hasCustomPrompt="1"/>
          </p:nvPr>
        </p:nvSpPr>
        <p:spPr>
          <a:xfrm>
            <a:off x="10175068" y="3242675"/>
            <a:ext cx="5631544" cy="537027"/>
          </a:xfrm>
        </p:spPr>
        <p:txBody>
          <a:bodyPr numCol="1" spcCol="360000" anchor="t">
            <a:norm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Heading Goes Here</a:t>
            </a:r>
            <a:endParaRPr kumimoji="1" lang="ja-JP" altLang="en-US"/>
          </a:p>
        </p:txBody>
      </p:sp>
      <p:sp>
        <p:nvSpPr>
          <p:cNvPr id="29" name="テキスト プレースホルダー 5"/>
          <p:cNvSpPr>
            <a:spLocks noGrp="1"/>
          </p:cNvSpPr>
          <p:nvPr>
            <p:ph type="body" sz="quarter" idx="16" hasCustomPrompt="1"/>
          </p:nvPr>
        </p:nvSpPr>
        <p:spPr>
          <a:xfrm>
            <a:off x="8774441" y="3112047"/>
            <a:ext cx="1255486" cy="1161141"/>
          </a:xfrm>
        </p:spPr>
        <p:txBody>
          <a:bodyPr numCol="1" spcCol="360000" anchor="ctr">
            <a:noAutofit/>
          </a:bodyPr>
          <a:lstStyle>
            <a:lvl1pPr marL="0" indent="0" algn="r">
              <a:lnSpc>
                <a:spcPct val="100000"/>
              </a:lnSpc>
              <a:spcBef>
                <a:spcPts val="0"/>
              </a:spcBef>
              <a:buClr>
                <a:schemeClr val="accent1"/>
              </a:buClr>
              <a:buFontTx/>
              <a:buNone/>
              <a:defRPr sz="7200" i="1">
                <a:solidFill>
                  <a:schemeClr val="accent1"/>
                </a:solidFill>
              </a:defRPr>
            </a:lvl1pPr>
          </a:lstStyle>
          <a:p>
            <a:pPr lvl="0"/>
            <a:r>
              <a:rPr kumimoji="1" lang="en-US" altLang="ja-JP"/>
              <a:t>00</a:t>
            </a:r>
            <a:endParaRPr kumimoji="1" lang="ja-JP" altLang="en-US"/>
          </a:p>
        </p:txBody>
      </p:sp>
      <p:sp>
        <p:nvSpPr>
          <p:cNvPr id="30" name="テキスト プレースホルダー 5"/>
          <p:cNvSpPr>
            <a:spLocks noGrp="1"/>
          </p:cNvSpPr>
          <p:nvPr>
            <p:ph type="body" sz="quarter" idx="17" hasCustomPrompt="1"/>
          </p:nvPr>
        </p:nvSpPr>
        <p:spPr>
          <a:xfrm>
            <a:off x="10175068" y="3736163"/>
            <a:ext cx="5631544" cy="391883"/>
          </a:xfrm>
        </p:spPr>
        <p:txBody>
          <a:bodyPr numCol="1" spcCol="360000" anchor="t">
            <a:normAutofit/>
          </a:bodyPr>
          <a:lstStyle>
            <a:lvl1pPr marL="0" indent="0" algn="l">
              <a:lnSpc>
                <a:spcPct val="100000"/>
              </a:lnSpc>
              <a:spcBef>
                <a:spcPts val="0"/>
              </a:spcBef>
              <a:buClr>
                <a:schemeClr val="accent1"/>
              </a:buClr>
              <a:buFontTx/>
              <a:buNone/>
              <a:defRPr sz="1800">
                <a:solidFill>
                  <a:schemeClr val="bg2">
                    <a:lumMod val="75000"/>
                  </a:schemeClr>
                </a:solidFill>
              </a:defRPr>
            </a:lvl1pPr>
          </a:lstStyle>
          <a:p>
            <a:pPr lvl="0"/>
            <a:r>
              <a:rPr kumimoji="1" lang="en-US" altLang="ja-JP"/>
              <a:t>Text Goes Here</a:t>
            </a:r>
            <a:endParaRPr kumimoji="1" lang="ja-JP" altLang="en-US"/>
          </a:p>
        </p:txBody>
      </p:sp>
      <p:sp>
        <p:nvSpPr>
          <p:cNvPr id="31" name="テキスト プレースホルダー 5"/>
          <p:cNvSpPr>
            <a:spLocks noGrp="1"/>
          </p:cNvSpPr>
          <p:nvPr>
            <p:ph type="body" sz="quarter" idx="18" hasCustomPrompt="1"/>
          </p:nvPr>
        </p:nvSpPr>
        <p:spPr>
          <a:xfrm>
            <a:off x="10175068" y="4695442"/>
            <a:ext cx="5631544" cy="537027"/>
          </a:xfrm>
        </p:spPr>
        <p:txBody>
          <a:bodyPr numCol="1" spcCol="360000" anchor="t">
            <a:norm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Heading Goes Here</a:t>
            </a:r>
            <a:endParaRPr kumimoji="1" lang="ja-JP" altLang="en-US"/>
          </a:p>
        </p:txBody>
      </p:sp>
      <p:sp>
        <p:nvSpPr>
          <p:cNvPr id="32" name="テキスト プレースホルダー 5"/>
          <p:cNvSpPr>
            <a:spLocks noGrp="1"/>
          </p:cNvSpPr>
          <p:nvPr>
            <p:ph type="body" sz="quarter" idx="19" hasCustomPrompt="1"/>
          </p:nvPr>
        </p:nvSpPr>
        <p:spPr>
          <a:xfrm>
            <a:off x="8774441" y="4564814"/>
            <a:ext cx="1255486" cy="1161141"/>
          </a:xfrm>
        </p:spPr>
        <p:txBody>
          <a:bodyPr numCol="1" spcCol="360000" anchor="ctr">
            <a:noAutofit/>
          </a:bodyPr>
          <a:lstStyle>
            <a:lvl1pPr marL="0" indent="0" algn="r">
              <a:lnSpc>
                <a:spcPct val="100000"/>
              </a:lnSpc>
              <a:spcBef>
                <a:spcPts val="0"/>
              </a:spcBef>
              <a:buClr>
                <a:schemeClr val="accent1"/>
              </a:buClr>
              <a:buFontTx/>
              <a:buNone/>
              <a:defRPr sz="7200" i="1">
                <a:solidFill>
                  <a:schemeClr val="accent1"/>
                </a:solidFill>
              </a:defRPr>
            </a:lvl1pPr>
          </a:lstStyle>
          <a:p>
            <a:pPr lvl="0"/>
            <a:r>
              <a:rPr kumimoji="1" lang="en-US" altLang="ja-JP"/>
              <a:t>00</a:t>
            </a:r>
            <a:endParaRPr kumimoji="1" lang="ja-JP" altLang="en-US"/>
          </a:p>
        </p:txBody>
      </p:sp>
      <p:sp>
        <p:nvSpPr>
          <p:cNvPr id="33" name="テキスト プレースホルダー 5"/>
          <p:cNvSpPr>
            <a:spLocks noGrp="1"/>
          </p:cNvSpPr>
          <p:nvPr>
            <p:ph type="body" sz="quarter" idx="20" hasCustomPrompt="1"/>
          </p:nvPr>
        </p:nvSpPr>
        <p:spPr>
          <a:xfrm>
            <a:off x="10175068" y="5188930"/>
            <a:ext cx="5631544" cy="391883"/>
          </a:xfrm>
        </p:spPr>
        <p:txBody>
          <a:bodyPr numCol="1" spcCol="360000" anchor="t">
            <a:normAutofit/>
          </a:bodyPr>
          <a:lstStyle>
            <a:lvl1pPr marL="0" indent="0" algn="l">
              <a:lnSpc>
                <a:spcPct val="100000"/>
              </a:lnSpc>
              <a:spcBef>
                <a:spcPts val="0"/>
              </a:spcBef>
              <a:buClr>
                <a:schemeClr val="accent1"/>
              </a:buClr>
              <a:buFontTx/>
              <a:buNone/>
              <a:defRPr sz="1800">
                <a:solidFill>
                  <a:schemeClr val="bg2">
                    <a:lumMod val="75000"/>
                  </a:schemeClr>
                </a:solidFill>
              </a:defRPr>
            </a:lvl1pPr>
          </a:lstStyle>
          <a:p>
            <a:pPr lvl="0"/>
            <a:r>
              <a:rPr kumimoji="1" lang="en-US" altLang="ja-JP"/>
              <a:t>Text Goes Here</a:t>
            </a:r>
            <a:endParaRPr kumimoji="1" lang="ja-JP" altLang="en-US"/>
          </a:p>
        </p:txBody>
      </p:sp>
      <p:sp>
        <p:nvSpPr>
          <p:cNvPr id="34" name="テキスト プレースホルダー 5"/>
          <p:cNvSpPr>
            <a:spLocks noGrp="1"/>
          </p:cNvSpPr>
          <p:nvPr>
            <p:ph type="body" sz="quarter" idx="21" hasCustomPrompt="1"/>
          </p:nvPr>
        </p:nvSpPr>
        <p:spPr>
          <a:xfrm>
            <a:off x="10175068" y="6148209"/>
            <a:ext cx="5631544" cy="537027"/>
          </a:xfrm>
        </p:spPr>
        <p:txBody>
          <a:bodyPr numCol="1" spcCol="360000" anchor="t">
            <a:norm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Heading Goes Here</a:t>
            </a:r>
            <a:endParaRPr kumimoji="1" lang="ja-JP" altLang="en-US"/>
          </a:p>
        </p:txBody>
      </p:sp>
      <p:sp>
        <p:nvSpPr>
          <p:cNvPr id="35" name="テキスト プレースホルダー 5"/>
          <p:cNvSpPr>
            <a:spLocks noGrp="1"/>
          </p:cNvSpPr>
          <p:nvPr>
            <p:ph type="body" sz="quarter" idx="22" hasCustomPrompt="1"/>
          </p:nvPr>
        </p:nvSpPr>
        <p:spPr>
          <a:xfrm>
            <a:off x="8774441" y="6017581"/>
            <a:ext cx="1255486" cy="1161141"/>
          </a:xfrm>
        </p:spPr>
        <p:txBody>
          <a:bodyPr numCol="1" spcCol="360000" anchor="ctr">
            <a:noAutofit/>
          </a:bodyPr>
          <a:lstStyle>
            <a:lvl1pPr marL="0" indent="0" algn="r">
              <a:lnSpc>
                <a:spcPct val="100000"/>
              </a:lnSpc>
              <a:spcBef>
                <a:spcPts val="0"/>
              </a:spcBef>
              <a:buClr>
                <a:schemeClr val="accent1"/>
              </a:buClr>
              <a:buFontTx/>
              <a:buNone/>
              <a:defRPr sz="7200" i="1">
                <a:solidFill>
                  <a:schemeClr val="accent1"/>
                </a:solidFill>
              </a:defRPr>
            </a:lvl1pPr>
          </a:lstStyle>
          <a:p>
            <a:pPr lvl="0"/>
            <a:r>
              <a:rPr kumimoji="1" lang="en-US" altLang="ja-JP"/>
              <a:t>00</a:t>
            </a:r>
            <a:endParaRPr kumimoji="1" lang="ja-JP" altLang="en-US"/>
          </a:p>
        </p:txBody>
      </p:sp>
      <p:sp>
        <p:nvSpPr>
          <p:cNvPr id="36" name="テキスト プレースホルダー 5"/>
          <p:cNvSpPr>
            <a:spLocks noGrp="1"/>
          </p:cNvSpPr>
          <p:nvPr>
            <p:ph type="body" sz="quarter" idx="23" hasCustomPrompt="1"/>
          </p:nvPr>
        </p:nvSpPr>
        <p:spPr>
          <a:xfrm>
            <a:off x="10175068" y="6641697"/>
            <a:ext cx="5631544" cy="391883"/>
          </a:xfrm>
        </p:spPr>
        <p:txBody>
          <a:bodyPr numCol="1" spcCol="360000" anchor="t">
            <a:normAutofit/>
          </a:bodyPr>
          <a:lstStyle>
            <a:lvl1pPr marL="0" indent="0" algn="l">
              <a:lnSpc>
                <a:spcPct val="100000"/>
              </a:lnSpc>
              <a:spcBef>
                <a:spcPts val="0"/>
              </a:spcBef>
              <a:buClr>
                <a:schemeClr val="accent1"/>
              </a:buClr>
              <a:buFontTx/>
              <a:buNone/>
              <a:defRPr sz="1800">
                <a:solidFill>
                  <a:schemeClr val="bg2">
                    <a:lumMod val="75000"/>
                  </a:schemeClr>
                </a:solidFill>
              </a:defRPr>
            </a:lvl1pPr>
          </a:lstStyle>
          <a:p>
            <a:pPr lvl="0"/>
            <a:r>
              <a:rPr kumimoji="1" lang="en-US" altLang="ja-JP"/>
              <a:t>Text Goes Here</a:t>
            </a:r>
            <a:endParaRPr kumimoji="1" lang="ja-JP" altLang="en-US"/>
          </a:p>
        </p:txBody>
      </p:sp>
      <p:sp>
        <p:nvSpPr>
          <p:cNvPr id="37" name="テキスト プレースホルダー 5"/>
          <p:cNvSpPr>
            <a:spLocks noGrp="1"/>
          </p:cNvSpPr>
          <p:nvPr>
            <p:ph type="body" sz="quarter" idx="24" hasCustomPrompt="1"/>
          </p:nvPr>
        </p:nvSpPr>
        <p:spPr>
          <a:xfrm>
            <a:off x="10175068" y="7600976"/>
            <a:ext cx="5631544" cy="537027"/>
          </a:xfrm>
        </p:spPr>
        <p:txBody>
          <a:bodyPr numCol="1" spcCol="360000" anchor="t">
            <a:norm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Heading Goes Here</a:t>
            </a:r>
            <a:endParaRPr kumimoji="1" lang="ja-JP" altLang="en-US"/>
          </a:p>
        </p:txBody>
      </p:sp>
      <p:sp>
        <p:nvSpPr>
          <p:cNvPr id="38" name="テキスト プレースホルダー 5"/>
          <p:cNvSpPr>
            <a:spLocks noGrp="1"/>
          </p:cNvSpPr>
          <p:nvPr>
            <p:ph type="body" sz="quarter" idx="25" hasCustomPrompt="1"/>
          </p:nvPr>
        </p:nvSpPr>
        <p:spPr>
          <a:xfrm>
            <a:off x="8774441" y="7470348"/>
            <a:ext cx="1255486" cy="1161141"/>
          </a:xfrm>
        </p:spPr>
        <p:txBody>
          <a:bodyPr numCol="1" spcCol="360000" anchor="ctr">
            <a:noAutofit/>
          </a:bodyPr>
          <a:lstStyle>
            <a:lvl1pPr marL="0" indent="0" algn="r">
              <a:lnSpc>
                <a:spcPct val="100000"/>
              </a:lnSpc>
              <a:spcBef>
                <a:spcPts val="0"/>
              </a:spcBef>
              <a:buClr>
                <a:schemeClr val="accent1"/>
              </a:buClr>
              <a:buFontTx/>
              <a:buNone/>
              <a:defRPr sz="7200" i="1">
                <a:solidFill>
                  <a:schemeClr val="accent1"/>
                </a:solidFill>
              </a:defRPr>
            </a:lvl1pPr>
          </a:lstStyle>
          <a:p>
            <a:pPr lvl="0"/>
            <a:r>
              <a:rPr kumimoji="1" lang="en-US" altLang="ja-JP"/>
              <a:t>00</a:t>
            </a:r>
            <a:endParaRPr kumimoji="1" lang="ja-JP" altLang="en-US"/>
          </a:p>
        </p:txBody>
      </p:sp>
      <p:sp>
        <p:nvSpPr>
          <p:cNvPr id="39" name="テキスト プレースホルダー 5"/>
          <p:cNvSpPr>
            <a:spLocks noGrp="1"/>
          </p:cNvSpPr>
          <p:nvPr>
            <p:ph type="body" sz="quarter" idx="26" hasCustomPrompt="1"/>
          </p:nvPr>
        </p:nvSpPr>
        <p:spPr>
          <a:xfrm>
            <a:off x="10175068" y="8094464"/>
            <a:ext cx="5631544" cy="391883"/>
          </a:xfrm>
        </p:spPr>
        <p:txBody>
          <a:bodyPr numCol="1" spcCol="360000" anchor="t">
            <a:normAutofit/>
          </a:bodyPr>
          <a:lstStyle>
            <a:lvl1pPr marL="0" indent="0" algn="l">
              <a:lnSpc>
                <a:spcPct val="100000"/>
              </a:lnSpc>
              <a:spcBef>
                <a:spcPts val="0"/>
              </a:spcBef>
              <a:buClr>
                <a:schemeClr val="accent1"/>
              </a:buClr>
              <a:buFontTx/>
              <a:buNone/>
              <a:defRPr sz="1800">
                <a:solidFill>
                  <a:schemeClr val="bg2">
                    <a:lumMod val="75000"/>
                  </a:schemeClr>
                </a:solidFill>
              </a:defRPr>
            </a:lvl1pPr>
          </a:lstStyle>
          <a:p>
            <a:pPr lvl="0"/>
            <a:r>
              <a:rPr kumimoji="1" lang="en-US" altLang="ja-JP"/>
              <a:t>Text Goes Here</a:t>
            </a:r>
            <a:endParaRPr kumimoji="1" lang="ja-JP" altLang="en-US"/>
          </a:p>
        </p:txBody>
      </p:sp>
    </p:spTree>
    <p:extLst>
      <p:ext uri="{BB962C8B-B14F-4D97-AF65-F5344CB8AC3E}">
        <p14:creationId xmlns:p14="http://schemas.microsoft.com/office/powerpoint/2010/main" val="3615797233"/>
      </p:ext>
    </p:extLst>
  </p:cSld>
  <p:clrMapOvr>
    <a:masterClrMapping/>
  </p:clrMapOvr>
  <mc:AlternateContent xmlns:mc="http://schemas.openxmlformats.org/markup-compatibility/2006" xmlns:p15="http://schemas.microsoft.com/office/powerpoint/2012/main">
    <mc:Choice Requires="p15">
      <p:transition spd="slow" advTm="3084">
        <p15:prstTrans prst="prestige"/>
      </p:transition>
    </mc:Choice>
    <mc:Fallback xmlns="">
      <p:transition spd="slow" advTm="30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975"/>
                            </p:stCondLst>
                            <p:childTnLst>
                              <p:par>
                                <p:cTn id="10" presetID="2" presetClass="entr" presetSubtype="1" decel="100000" fill="hold" grpId="0" nodeType="afterEffect">
                                  <p:stCondLst>
                                    <p:cond delay="0"/>
                                  </p:stCondLst>
                                  <p:iterate type="lt">
                                    <p:tmPct val="10000"/>
                                  </p:iterate>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75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8">
                                            <p:txEl>
                                              <p:pRg st="0" end="0"/>
                                            </p:txEl>
                                          </p:spTgt>
                                        </p:tgtEl>
                                        <p:attrNameLst>
                                          <p:attrName>ppt_y</p:attrName>
                                        </p:attrNameLst>
                                      </p:cBhvr>
                                      <p:tavLst>
                                        <p:tav tm="0">
                                          <p:val>
                                            <p:strVal val="0-#ppt_h/2"/>
                                          </p:val>
                                        </p:tav>
                                        <p:tav tm="100000">
                                          <p:val>
                                            <p:strVal val="#ppt_y"/>
                                          </p:val>
                                        </p:tav>
                                      </p:tavLst>
                                    </p:anim>
                                  </p:childTnLst>
                                </p:cTn>
                              </p:par>
                              <p:par>
                                <p:cTn id="14" presetID="2" presetClass="entr" presetSubtype="2" decel="100000" fill="hold" grpId="0" nodeType="with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additive="base">
                                        <p:cTn id="16" dur="75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7" dur="750" fill="hold"/>
                                        <p:tgtEl>
                                          <p:spTgt spid="6">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2" decel="100000" fill="hold" grpId="0" nodeType="withEffect">
                                  <p:stCondLst>
                                    <p:cond delay="100"/>
                                  </p:stCondLst>
                                  <p:childTnLst>
                                    <p:set>
                                      <p:cBhvr>
                                        <p:cTn id="19" dur="1" fill="hold">
                                          <p:stCondLst>
                                            <p:cond delay="0"/>
                                          </p:stCondLst>
                                        </p:cTn>
                                        <p:tgtEl>
                                          <p:spTgt spid="9">
                                            <p:txEl>
                                              <p:pRg st="0" end="0"/>
                                            </p:txEl>
                                          </p:spTgt>
                                        </p:tgtEl>
                                        <p:attrNameLst>
                                          <p:attrName>style.visibility</p:attrName>
                                        </p:attrNameLst>
                                      </p:cBhvr>
                                      <p:to>
                                        <p:strVal val="visible"/>
                                      </p:to>
                                    </p:set>
                                    <p:anim calcmode="lin" valueType="num">
                                      <p:cBhvr additive="base">
                                        <p:cTn id="20" dur="7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21" dur="75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22" fill="hold">
                            <p:stCondLst>
                              <p:cond delay="1825"/>
                            </p:stCondLst>
                            <p:childTnLst>
                              <p:par>
                                <p:cTn id="23" presetID="2" presetClass="entr" presetSubtype="1" decel="100000" fill="hold" grpId="0" nodeType="afterEffect">
                                  <p:stCondLst>
                                    <p:cond delay="0"/>
                                  </p:stCondLst>
                                  <p:iterate type="lt">
                                    <p:tmPct val="10000"/>
                                  </p:iterate>
                                  <p:childTnLst>
                                    <p:set>
                                      <p:cBhvr>
                                        <p:cTn id="24" dur="1" fill="hold">
                                          <p:stCondLst>
                                            <p:cond delay="0"/>
                                          </p:stCondLst>
                                        </p:cTn>
                                        <p:tgtEl>
                                          <p:spTgt spid="29">
                                            <p:txEl>
                                              <p:pRg st="0" end="0"/>
                                            </p:txEl>
                                          </p:spTgt>
                                        </p:tgtEl>
                                        <p:attrNameLst>
                                          <p:attrName>style.visibility</p:attrName>
                                        </p:attrNameLst>
                                      </p:cBhvr>
                                      <p:to>
                                        <p:strVal val="visible"/>
                                      </p:to>
                                    </p:set>
                                    <p:anim calcmode="lin" valueType="num">
                                      <p:cBhvr additive="base">
                                        <p:cTn id="25" dur="75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26" dur="750" fill="hold"/>
                                        <p:tgtEl>
                                          <p:spTgt spid="29">
                                            <p:txEl>
                                              <p:pRg st="0" end="0"/>
                                            </p:txEl>
                                          </p:spTgt>
                                        </p:tgtEl>
                                        <p:attrNameLst>
                                          <p:attrName>ppt_y</p:attrName>
                                        </p:attrNameLst>
                                      </p:cBhvr>
                                      <p:tavLst>
                                        <p:tav tm="0">
                                          <p:val>
                                            <p:strVal val="0-#ppt_h/2"/>
                                          </p:val>
                                        </p:tav>
                                        <p:tav tm="100000">
                                          <p:val>
                                            <p:strVal val="#ppt_y"/>
                                          </p:val>
                                        </p:tav>
                                      </p:tavLst>
                                    </p:anim>
                                  </p:childTnLst>
                                </p:cTn>
                              </p:par>
                              <p:par>
                                <p:cTn id="27" presetID="2" presetClass="entr" presetSubtype="2" decel="100000" fill="hold" grpId="0" nodeType="withEffect">
                                  <p:stCondLst>
                                    <p:cond delay="0"/>
                                  </p:stCondLst>
                                  <p:childTnLst>
                                    <p:set>
                                      <p:cBhvr>
                                        <p:cTn id="28" dur="1" fill="hold">
                                          <p:stCondLst>
                                            <p:cond delay="0"/>
                                          </p:stCondLst>
                                        </p:cTn>
                                        <p:tgtEl>
                                          <p:spTgt spid="28">
                                            <p:txEl>
                                              <p:pRg st="0" end="0"/>
                                            </p:txEl>
                                          </p:spTgt>
                                        </p:tgtEl>
                                        <p:attrNameLst>
                                          <p:attrName>style.visibility</p:attrName>
                                        </p:attrNameLst>
                                      </p:cBhvr>
                                      <p:to>
                                        <p:strVal val="visible"/>
                                      </p:to>
                                    </p:set>
                                    <p:anim calcmode="lin" valueType="num">
                                      <p:cBhvr additive="base">
                                        <p:cTn id="29" dur="750" fill="hold"/>
                                        <p:tgtEl>
                                          <p:spTgt spid="28">
                                            <p:txEl>
                                              <p:pRg st="0" end="0"/>
                                            </p:txEl>
                                          </p:spTgt>
                                        </p:tgtEl>
                                        <p:attrNameLst>
                                          <p:attrName>ppt_x</p:attrName>
                                        </p:attrNameLst>
                                      </p:cBhvr>
                                      <p:tavLst>
                                        <p:tav tm="0">
                                          <p:val>
                                            <p:strVal val="1+#ppt_w/2"/>
                                          </p:val>
                                        </p:tav>
                                        <p:tav tm="100000">
                                          <p:val>
                                            <p:strVal val="#ppt_x"/>
                                          </p:val>
                                        </p:tav>
                                      </p:tavLst>
                                    </p:anim>
                                    <p:anim calcmode="lin" valueType="num">
                                      <p:cBhvr additive="base">
                                        <p:cTn id="30" dur="750" fill="hold"/>
                                        <p:tgtEl>
                                          <p:spTgt spid="28">
                                            <p:txEl>
                                              <p:pRg st="0" end="0"/>
                                            </p:txEl>
                                          </p:spTgt>
                                        </p:tgtEl>
                                        <p:attrNameLst>
                                          <p:attrName>ppt_y</p:attrName>
                                        </p:attrNameLst>
                                      </p:cBhvr>
                                      <p:tavLst>
                                        <p:tav tm="0">
                                          <p:val>
                                            <p:strVal val="#ppt_y"/>
                                          </p:val>
                                        </p:tav>
                                        <p:tav tm="100000">
                                          <p:val>
                                            <p:strVal val="#ppt_y"/>
                                          </p:val>
                                        </p:tav>
                                      </p:tavLst>
                                    </p:anim>
                                  </p:childTnLst>
                                </p:cTn>
                              </p:par>
                              <p:par>
                                <p:cTn id="31" presetID="2" presetClass="entr" presetSubtype="2" decel="100000" fill="hold" grpId="0" nodeType="withEffect">
                                  <p:stCondLst>
                                    <p:cond delay="100"/>
                                  </p:stCondLst>
                                  <p:childTnLst>
                                    <p:set>
                                      <p:cBhvr>
                                        <p:cTn id="32" dur="1" fill="hold">
                                          <p:stCondLst>
                                            <p:cond delay="0"/>
                                          </p:stCondLst>
                                        </p:cTn>
                                        <p:tgtEl>
                                          <p:spTgt spid="30">
                                            <p:txEl>
                                              <p:pRg st="0" end="0"/>
                                            </p:txEl>
                                          </p:spTgt>
                                        </p:tgtEl>
                                        <p:attrNameLst>
                                          <p:attrName>style.visibility</p:attrName>
                                        </p:attrNameLst>
                                      </p:cBhvr>
                                      <p:to>
                                        <p:strVal val="visible"/>
                                      </p:to>
                                    </p:set>
                                    <p:anim calcmode="lin" valueType="num">
                                      <p:cBhvr additive="base">
                                        <p:cTn id="33" dur="75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34" dur="750" fill="hold"/>
                                        <p:tgtEl>
                                          <p:spTgt spid="30">
                                            <p:txEl>
                                              <p:pRg st="0" end="0"/>
                                            </p:txEl>
                                          </p:spTgt>
                                        </p:tgtEl>
                                        <p:attrNameLst>
                                          <p:attrName>ppt_y</p:attrName>
                                        </p:attrNameLst>
                                      </p:cBhvr>
                                      <p:tavLst>
                                        <p:tav tm="0">
                                          <p:val>
                                            <p:strVal val="#ppt_y"/>
                                          </p:val>
                                        </p:tav>
                                        <p:tav tm="100000">
                                          <p:val>
                                            <p:strVal val="#ppt_y"/>
                                          </p:val>
                                        </p:tav>
                                      </p:tavLst>
                                    </p:anim>
                                  </p:childTnLst>
                                </p:cTn>
                              </p:par>
                            </p:childTnLst>
                          </p:cTn>
                        </p:par>
                        <p:par>
                          <p:cTn id="35" fill="hold">
                            <p:stCondLst>
                              <p:cond delay="2675"/>
                            </p:stCondLst>
                            <p:childTnLst>
                              <p:par>
                                <p:cTn id="36" presetID="2" presetClass="entr" presetSubtype="1" decel="100000" fill="hold" grpId="0" nodeType="afterEffect">
                                  <p:stCondLst>
                                    <p:cond delay="0"/>
                                  </p:stCondLst>
                                  <p:iterate type="lt">
                                    <p:tmPct val="10000"/>
                                  </p:iterate>
                                  <p:childTnLst>
                                    <p:set>
                                      <p:cBhvr>
                                        <p:cTn id="37" dur="1" fill="hold">
                                          <p:stCondLst>
                                            <p:cond delay="0"/>
                                          </p:stCondLst>
                                        </p:cTn>
                                        <p:tgtEl>
                                          <p:spTgt spid="32">
                                            <p:txEl>
                                              <p:pRg st="0" end="0"/>
                                            </p:txEl>
                                          </p:spTgt>
                                        </p:tgtEl>
                                        <p:attrNameLst>
                                          <p:attrName>style.visibility</p:attrName>
                                        </p:attrNameLst>
                                      </p:cBhvr>
                                      <p:to>
                                        <p:strVal val="visible"/>
                                      </p:to>
                                    </p:set>
                                    <p:anim calcmode="lin" valueType="num">
                                      <p:cBhvr additive="base">
                                        <p:cTn id="38" dur="75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39" dur="750" fill="hold"/>
                                        <p:tgtEl>
                                          <p:spTgt spid="32">
                                            <p:txEl>
                                              <p:pRg st="0" end="0"/>
                                            </p:txEl>
                                          </p:spTgt>
                                        </p:tgtEl>
                                        <p:attrNameLst>
                                          <p:attrName>ppt_y</p:attrName>
                                        </p:attrNameLst>
                                      </p:cBhvr>
                                      <p:tavLst>
                                        <p:tav tm="0">
                                          <p:val>
                                            <p:strVal val="0-#ppt_h/2"/>
                                          </p:val>
                                        </p:tav>
                                        <p:tav tm="100000">
                                          <p:val>
                                            <p:strVal val="#ppt_y"/>
                                          </p:val>
                                        </p:tav>
                                      </p:tavLst>
                                    </p:anim>
                                  </p:childTnLst>
                                </p:cTn>
                              </p:par>
                              <p:par>
                                <p:cTn id="40" presetID="2" presetClass="entr" presetSubtype="2" decel="100000" fill="hold" grpId="0" nodeType="withEffect">
                                  <p:stCondLst>
                                    <p:cond delay="0"/>
                                  </p:stCondLst>
                                  <p:childTnLst>
                                    <p:set>
                                      <p:cBhvr>
                                        <p:cTn id="41" dur="1" fill="hold">
                                          <p:stCondLst>
                                            <p:cond delay="0"/>
                                          </p:stCondLst>
                                        </p:cTn>
                                        <p:tgtEl>
                                          <p:spTgt spid="31">
                                            <p:txEl>
                                              <p:pRg st="0" end="0"/>
                                            </p:txEl>
                                          </p:spTgt>
                                        </p:tgtEl>
                                        <p:attrNameLst>
                                          <p:attrName>style.visibility</p:attrName>
                                        </p:attrNameLst>
                                      </p:cBhvr>
                                      <p:to>
                                        <p:strVal val="visible"/>
                                      </p:to>
                                    </p:set>
                                    <p:anim calcmode="lin" valueType="num">
                                      <p:cBhvr additive="base">
                                        <p:cTn id="42" dur="750" fill="hold"/>
                                        <p:tgtEl>
                                          <p:spTgt spid="31">
                                            <p:txEl>
                                              <p:pRg st="0" end="0"/>
                                            </p:txEl>
                                          </p:spTgt>
                                        </p:tgtEl>
                                        <p:attrNameLst>
                                          <p:attrName>ppt_x</p:attrName>
                                        </p:attrNameLst>
                                      </p:cBhvr>
                                      <p:tavLst>
                                        <p:tav tm="0">
                                          <p:val>
                                            <p:strVal val="1+#ppt_w/2"/>
                                          </p:val>
                                        </p:tav>
                                        <p:tav tm="100000">
                                          <p:val>
                                            <p:strVal val="#ppt_x"/>
                                          </p:val>
                                        </p:tav>
                                      </p:tavLst>
                                    </p:anim>
                                    <p:anim calcmode="lin" valueType="num">
                                      <p:cBhvr additive="base">
                                        <p:cTn id="43" dur="750" fill="hold"/>
                                        <p:tgtEl>
                                          <p:spTgt spid="31">
                                            <p:txEl>
                                              <p:pRg st="0" end="0"/>
                                            </p:txEl>
                                          </p:spTgt>
                                        </p:tgtEl>
                                        <p:attrNameLst>
                                          <p:attrName>ppt_y</p:attrName>
                                        </p:attrNameLst>
                                      </p:cBhvr>
                                      <p:tavLst>
                                        <p:tav tm="0">
                                          <p:val>
                                            <p:strVal val="#ppt_y"/>
                                          </p:val>
                                        </p:tav>
                                        <p:tav tm="100000">
                                          <p:val>
                                            <p:strVal val="#ppt_y"/>
                                          </p:val>
                                        </p:tav>
                                      </p:tavLst>
                                    </p:anim>
                                  </p:childTnLst>
                                </p:cTn>
                              </p:par>
                              <p:par>
                                <p:cTn id="44" presetID="2" presetClass="entr" presetSubtype="2" decel="100000" fill="hold" grpId="0" nodeType="withEffect">
                                  <p:stCondLst>
                                    <p:cond delay="100"/>
                                  </p:stCondLst>
                                  <p:childTnLst>
                                    <p:set>
                                      <p:cBhvr>
                                        <p:cTn id="45" dur="1" fill="hold">
                                          <p:stCondLst>
                                            <p:cond delay="0"/>
                                          </p:stCondLst>
                                        </p:cTn>
                                        <p:tgtEl>
                                          <p:spTgt spid="33">
                                            <p:txEl>
                                              <p:pRg st="0" end="0"/>
                                            </p:txEl>
                                          </p:spTgt>
                                        </p:tgtEl>
                                        <p:attrNameLst>
                                          <p:attrName>style.visibility</p:attrName>
                                        </p:attrNameLst>
                                      </p:cBhvr>
                                      <p:to>
                                        <p:strVal val="visible"/>
                                      </p:to>
                                    </p:set>
                                    <p:anim calcmode="lin" valueType="num">
                                      <p:cBhvr additive="base">
                                        <p:cTn id="46" dur="75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47" dur="750" fill="hold"/>
                                        <p:tgtEl>
                                          <p:spTgt spid="33">
                                            <p:txEl>
                                              <p:pRg st="0" end="0"/>
                                            </p:txEl>
                                          </p:spTgt>
                                        </p:tgtEl>
                                        <p:attrNameLst>
                                          <p:attrName>ppt_y</p:attrName>
                                        </p:attrNameLst>
                                      </p:cBhvr>
                                      <p:tavLst>
                                        <p:tav tm="0">
                                          <p:val>
                                            <p:strVal val="#ppt_y"/>
                                          </p:val>
                                        </p:tav>
                                        <p:tav tm="100000">
                                          <p:val>
                                            <p:strVal val="#ppt_y"/>
                                          </p:val>
                                        </p:tav>
                                      </p:tavLst>
                                    </p:anim>
                                  </p:childTnLst>
                                </p:cTn>
                              </p:par>
                            </p:childTnLst>
                          </p:cTn>
                        </p:par>
                        <p:par>
                          <p:cTn id="48" fill="hold">
                            <p:stCondLst>
                              <p:cond delay="3525"/>
                            </p:stCondLst>
                            <p:childTnLst>
                              <p:par>
                                <p:cTn id="49" presetID="2" presetClass="entr" presetSubtype="1" decel="100000" fill="hold" grpId="0" nodeType="afterEffect">
                                  <p:stCondLst>
                                    <p:cond delay="0"/>
                                  </p:stCondLst>
                                  <p:iterate type="lt">
                                    <p:tmPct val="10000"/>
                                  </p:iterate>
                                  <p:childTnLst>
                                    <p:set>
                                      <p:cBhvr>
                                        <p:cTn id="50" dur="1" fill="hold">
                                          <p:stCondLst>
                                            <p:cond delay="0"/>
                                          </p:stCondLst>
                                        </p:cTn>
                                        <p:tgtEl>
                                          <p:spTgt spid="35">
                                            <p:txEl>
                                              <p:pRg st="0" end="0"/>
                                            </p:txEl>
                                          </p:spTgt>
                                        </p:tgtEl>
                                        <p:attrNameLst>
                                          <p:attrName>style.visibility</p:attrName>
                                        </p:attrNameLst>
                                      </p:cBhvr>
                                      <p:to>
                                        <p:strVal val="visible"/>
                                      </p:to>
                                    </p:set>
                                    <p:anim calcmode="lin" valueType="num">
                                      <p:cBhvr additive="base">
                                        <p:cTn id="51" dur="75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52" dur="750" fill="hold"/>
                                        <p:tgtEl>
                                          <p:spTgt spid="35">
                                            <p:txEl>
                                              <p:pRg st="0" end="0"/>
                                            </p:txEl>
                                          </p:spTgt>
                                        </p:tgtEl>
                                        <p:attrNameLst>
                                          <p:attrName>ppt_y</p:attrName>
                                        </p:attrNameLst>
                                      </p:cBhvr>
                                      <p:tavLst>
                                        <p:tav tm="0">
                                          <p:val>
                                            <p:strVal val="0-#ppt_h/2"/>
                                          </p:val>
                                        </p:tav>
                                        <p:tav tm="100000">
                                          <p:val>
                                            <p:strVal val="#ppt_y"/>
                                          </p:val>
                                        </p:tav>
                                      </p:tavLst>
                                    </p:anim>
                                  </p:childTnLst>
                                </p:cTn>
                              </p:par>
                              <p:par>
                                <p:cTn id="53" presetID="2" presetClass="entr" presetSubtype="2" decel="100000" fill="hold" grpId="0" nodeType="withEffect">
                                  <p:stCondLst>
                                    <p:cond delay="0"/>
                                  </p:stCondLst>
                                  <p:childTnLst>
                                    <p:set>
                                      <p:cBhvr>
                                        <p:cTn id="54" dur="1" fill="hold">
                                          <p:stCondLst>
                                            <p:cond delay="0"/>
                                          </p:stCondLst>
                                        </p:cTn>
                                        <p:tgtEl>
                                          <p:spTgt spid="34">
                                            <p:txEl>
                                              <p:pRg st="0" end="0"/>
                                            </p:txEl>
                                          </p:spTgt>
                                        </p:tgtEl>
                                        <p:attrNameLst>
                                          <p:attrName>style.visibility</p:attrName>
                                        </p:attrNameLst>
                                      </p:cBhvr>
                                      <p:to>
                                        <p:strVal val="visible"/>
                                      </p:to>
                                    </p:set>
                                    <p:anim calcmode="lin" valueType="num">
                                      <p:cBhvr additive="base">
                                        <p:cTn id="55" dur="750" fill="hold"/>
                                        <p:tgtEl>
                                          <p:spTgt spid="34">
                                            <p:txEl>
                                              <p:pRg st="0" end="0"/>
                                            </p:txEl>
                                          </p:spTgt>
                                        </p:tgtEl>
                                        <p:attrNameLst>
                                          <p:attrName>ppt_x</p:attrName>
                                        </p:attrNameLst>
                                      </p:cBhvr>
                                      <p:tavLst>
                                        <p:tav tm="0">
                                          <p:val>
                                            <p:strVal val="1+#ppt_w/2"/>
                                          </p:val>
                                        </p:tav>
                                        <p:tav tm="100000">
                                          <p:val>
                                            <p:strVal val="#ppt_x"/>
                                          </p:val>
                                        </p:tav>
                                      </p:tavLst>
                                    </p:anim>
                                    <p:anim calcmode="lin" valueType="num">
                                      <p:cBhvr additive="base">
                                        <p:cTn id="56" dur="750" fill="hold"/>
                                        <p:tgtEl>
                                          <p:spTgt spid="34">
                                            <p:txEl>
                                              <p:pRg st="0" end="0"/>
                                            </p:txEl>
                                          </p:spTgt>
                                        </p:tgtEl>
                                        <p:attrNameLst>
                                          <p:attrName>ppt_y</p:attrName>
                                        </p:attrNameLst>
                                      </p:cBhvr>
                                      <p:tavLst>
                                        <p:tav tm="0">
                                          <p:val>
                                            <p:strVal val="#ppt_y"/>
                                          </p:val>
                                        </p:tav>
                                        <p:tav tm="100000">
                                          <p:val>
                                            <p:strVal val="#ppt_y"/>
                                          </p:val>
                                        </p:tav>
                                      </p:tavLst>
                                    </p:anim>
                                  </p:childTnLst>
                                </p:cTn>
                              </p:par>
                              <p:par>
                                <p:cTn id="57" presetID="2" presetClass="entr" presetSubtype="2" decel="100000" fill="hold" grpId="0" nodeType="withEffect">
                                  <p:stCondLst>
                                    <p:cond delay="100"/>
                                  </p:stCondLst>
                                  <p:childTnLst>
                                    <p:set>
                                      <p:cBhvr>
                                        <p:cTn id="58" dur="1" fill="hold">
                                          <p:stCondLst>
                                            <p:cond delay="0"/>
                                          </p:stCondLst>
                                        </p:cTn>
                                        <p:tgtEl>
                                          <p:spTgt spid="36">
                                            <p:txEl>
                                              <p:pRg st="0" end="0"/>
                                            </p:txEl>
                                          </p:spTgt>
                                        </p:tgtEl>
                                        <p:attrNameLst>
                                          <p:attrName>style.visibility</p:attrName>
                                        </p:attrNameLst>
                                      </p:cBhvr>
                                      <p:to>
                                        <p:strVal val="visible"/>
                                      </p:to>
                                    </p:set>
                                    <p:anim calcmode="lin" valueType="num">
                                      <p:cBhvr additive="base">
                                        <p:cTn id="59" dur="750" fill="hold"/>
                                        <p:tgtEl>
                                          <p:spTgt spid="36">
                                            <p:txEl>
                                              <p:pRg st="0" end="0"/>
                                            </p:txEl>
                                          </p:spTgt>
                                        </p:tgtEl>
                                        <p:attrNameLst>
                                          <p:attrName>ppt_x</p:attrName>
                                        </p:attrNameLst>
                                      </p:cBhvr>
                                      <p:tavLst>
                                        <p:tav tm="0">
                                          <p:val>
                                            <p:strVal val="1+#ppt_w/2"/>
                                          </p:val>
                                        </p:tav>
                                        <p:tav tm="100000">
                                          <p:val>
                                            <p:strVal val="#ppt_x"/>
                                          </p:val>
                                        </p:tav>
                                      </p:tavLst>
                                    </p:anim>
                                    <p:anim calcmode="lin" valueType="num">
                                      <p:cBhvr additive="base">
                                        <p:cTn id="60" dur="750" fill="hold"/>
                                        <p:tgtEl>
                                          <p:spTgt spid="36">
                                            <p:txEl>
                                              <p:pRg st="0" end="0"/>
                                            </p:txEl>
                                          </p:spTgt>
                                        </p:tgtEl>
                                        <p:attrNameLst>
                                          <p:attrName>ppt_y</p:attrName>
                                        </p:attrNameLst>
                                      </p:cBhvr>
                                      <p:tavLst>
                                        <p:tav tm="0">
                                          <p:val>
                                            <p:strVal val="#ppt_y"/>
                                          </p:val>
                                        </p:tav>
                                        <p:tav tm="100000">
                                          <p:val>
                                            <p:strVal val="#ppt_y"/>
                                          </p:val>
                                        </p:tav>
                                      </p:tavLst>
                                    </p:anim>
                                  </p:childTnLst>
                                </p:cTn>
                              </p:par>
                            </p:childTnLst>
                          </p:cTn>
                        </p:par>
                        <p:par>
                          <p:cTn id="61" fill="hold">
                            <p:stCondLst>
                              <p:cond delay="4375"/>
                            </p:stCondLst>
                            <p:childTnLst>
                              <p:par>
                                <p:cTn id="62" presetID="2" presetClass="entr" presetSubtype="1" decel="100000" fill="hold" grpId="0" nodeType="afterEffect">
                                  <p:stCondLst>
                                    <p:cond delay="0"/>
                                  </p:stCondLst>
                                  <p:iterate type="lt">
                                    <p:tmPct val="10000"/>
                                  </p:iterate>
                                  <p:childTnLst>
                                    <p:set>
                                      <p:cBhvr>
                                        <p:cTn id="63" dur="1" fill="hold">
                                          <p:stCondLst>
                                            <p:cond delay="0"/>
                                          </p:stCondLst>
                                        </p:cTn>
                                        <p:tgtEl>
                                          <p:spTgt spid="38">
                                            <p:txEl>
                                              <p:pRg st="0" end="0"/>
                                            </p:txEl>
                                          </p:spTgt>
                                        </p:tgtEl>
                                        <p:attrNameLst>
                                          <p:attrName>style.visibility</p:attrName>
                                        </p:attrNameLst>
                                      </p:cBhvr>
                                      <p:to>
                                        <p:strVal val="visible"/>
                                      </p:to>
                                    </p:set>
                                    <p:anim calcmode="lin" valueType="num">
                                      <p:cBhvr additive="base">
                                        <p:cTn id="64" dur="75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65" dur="750" fill="hold"/>
                                        <p:tgtEl>
                                          <p:spTgt spid="38">
                                            <p:txEl>
                                              <p:pRg st="0" end="0"/>
                                            </p:txEl>
                                          </p:spTgt>
                                        </p:tgtEl>
                                        <p:attrNameLst>
                                          <p:attrName>ppt_y</p:attrName>
                                        </p:attrNameLst>
                                      </p:cBhvr>
                                      <p:tavLst>
                                        <p:tav tm="0">
                                          <p:val>
                                            <p:strVal val="0-#ppt_h/2"/>
                                          </p:val>
                                        </p:tav>
                                        <p:tav tm="100000">
                                          <p:val>
                                            <p:strVal val="#ppt_y"/>
                                          </p:val>
                                        </p:tav>
                                      </p:tavLst>
                                    </p:anim>
                                  </p:childTnLst>
                                </p:cTn>
                              </p:par>
                              <p:par>
                                <p:cTn id="66" presetID="2" presetClass="entr" presetSubtype="2" decel="100000" fill="hold" grpId="0" nodeType="withEffect">
                                  <p:stCondLst>
                                    <p:cond delay="0"/>
                                  </p:stCondLst>
                                  <p:childTnLst>
                                    <p:set>
                                      <p:cBhvr>
                                        <p:cTn id="67" dur="1" fill="hold">
                                          <p:stCondLst>
                                            <p:cond delay="0"/>
                                          </p:stCondLst>
                                        </p:cTn>
                                        <p:tgtEl>
                                          <p:spTgt spid="37">
                                            <p:txEl>
                                              <p:pRg st="0" end="0"/>
                                            </p:txEl>
                                          </p:spTgt>
                                        </p:tgtEl>
                                        <p:attrNameLst>
                                          <p:attrName>style.visibility</p:attrName>
                                        </p:attrNameLst>
                                      </p:cBhvr>
                                      <p:to>
                                        <p:strVal val="visible"/>
                                      </p:to>
                                    </p:set>
                                    <p:anim calcmode="lin" valueType="num">
                                      <p:cBhvr additive="base">
                                        <p:cTn id="68" dur="75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69" dur="750" fill="hold"/>
                                        <p:tgtEl>
                                          <p:spTgt spid="37">
                                            <p:txEl>
                                              <p:pRg st="0" end="0"/>
                                            </p:txEl>
                                          </p:spTgt>
                                        </p:tgtEl>
                                        <p:attrNameLst>
                                          <p:attrName>ppt_y</p:attrName>
                                        </p:attrNameLst>
                                      </p:cBhvr>
                                      <p:tavLst>
                                        <p:tav tm="0">
                                          <p:val>
                                            <p:strVal val="#ppt_y"/>
                                          </p:val>
                                        </p:tav>
                                        <p:tav tm="100000">
                                          <p:val>
                                            <p:strVal val="#ppt_y"/>
                                          </p:val>
                                        </p:tav>
                                      </p:tavLst>
                                    </p:anim>
                                  </p:childTnLst>
                                </p:cTn>
                              </p:par>
                              <p:par>
                                <p:cTn id="70" presetID="2" presetClass="entr" presetSubtype="2" decel="100000" fill="hold" grpId="0" nodeType="withEffect">
                                  <p:stCondLst>
                                    <p:cond delay="100"/>
                                  </p:stCondLst>
                                  <p:childTnLst>
                                    <p:set>
                                      <p:cBhvr>
                                        <p:cTn id="71" dur="1" fill="hold">
                                          <p:stCondLst>
                                            <p:cond delay="0"/>
                                          </p:stCondLst>
                                        </p:cTn>
                                        <p:tgtEl>
                                          <p:spTgt spid="39">
                                            <p:txEl>
                                              <p:pRg st="0" end="0"/>
                                            </p:txEl>
                                          </p:spTgt>
                                        </p:tgtEl>
                                        <p:attrNameLst>
                                          <p:attrName>style.visibility</p:attrName>
                                        </p:attrNameLst>
                                      </p:cBhvr>
                                      <p:to>
                                        <p:strVal val="visible"/>
                                      </p:to>
                                    </p:set>
                                    <p:anim calcmode="lin" valueType="num">
                                      <p:cBhvr additive="base">
                                        <p:cTn id="72" dur="75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73" dur="750" fill="hold"/>
                                        <p:tgtEl>
                                          <p:spTgt spid="3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 presetClass="entr" presetSubtype="2" decel="100000"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1+#ppt_w/2"/>
                          </p:val>
                        </p:tav>
                        <p:tav tm="100000">
                          <p:val>
                            <p:strVal val="#ppt_x"/>
                          </p:val>
                        </p:tav>
                      </p:tavLst>
                    </p:anim>
                    <p:anim calcmode="lin" valueType="num">
                      <p:cBhvr additive="base">
                        <p:cTn dur="750" fill="hold"/>
                        <p:tgtEl>
                          <p:spTgt spid="6"/>
                        </p:tgtEl>
                        <p:attrNameLst>
                          <p:attrName>ppt_y</p:attrName>
                        </p:attrNameLst>
                      </p:cBhvr>
                      <p:tavLst>
                        <p:tav tm="0">
                          <p:val>
                            <p:strVal val="#ppt_y"/>
                          </p:val>
                        </p:tav>
                        <p:tav tm="100000">
                          <p:val>
                            <p:strVal val="#ppt_y"/>
                          </p:val>
                        </p:tav>
                      </p:tavLst>
                    </p:anim>
                  </p:childTnLst>
                </p:cTn>
              </p:par>
            </p:tnLst>
          </p:tmpl>
        </p:tmplLst>
      </p:bldP>
      <p:bldP spid="7" grpId="0"/>
      <p:bldP spid="8"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ppt_x"/>
                          </p:val>
                        </p:tav>
                        <p:tav tm="100000">
                          <p:val>
                            <p:strVal val="#ppt_x"/>
                          </p:val>
                        </p:tav>
                      </p:tavLst>
                    </p:anim>
                    <p:anim calcmode="lin" valueType="num">
                      <p:cBhvr additive="base">
                        <p:cTn dur="750" fill="hold"/>
                        <p:tgtEl>
                          <p:spTgt spid="8"/>
                        </p:tgtEl>
                        <p:attrNameLst>
                          <p:attrName>ppt_y</p:attrName>
                        </p:attrNameLst>
                      </p:cBhvr>
                      <p:tavLst>
                        <p:tav tm="0">
                          <p:val>
                            <p:strVal val="0-#ppt_h/2"/>
                          </p:val>
                        </p:tav>
                        <p:tav tm="100000">
                          <p:val>
                            <p:strVal val="#ppt_y"/>
                          </p:val>
                        </p:tav>
                      </p:tavLst>
                    </p:anim>
                  </p:childTnLst>
                </p:cTn>
              </p:par>
            </p:tnLst>
          </p:tmpl>
        </p:tmplLst>
      </p:bldP>
      <p:bldP spid="9" grpId="0" build="p">
        <p:tmplLst>
          <p:tmpl lvl="1">
            <p:tnLst>
              <p:par>
                <p:cTn presetID="2" presetClass="entr" presetSubtype="2" decel="100000" fill="hold" nodeType="withEffect">
                  <p:stCondLst>
                    <p:cond delay="1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2" decel="10000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750" fill="hold"/>
                        <p:tgtEl>
                          <p:spTgt spid="28"/>
                        </p:tgtEl>
                        <p:attrNameLst>
                          <p:attrName>ppt_x</p:attrName>
                        </p:attrNameLst>
                      </p:cBhvr>
                      <p:tavLst>
                        <p:tav tm="0">
                          <p:val>
                            <p:strVal val="1+#ppt_w/2"/>
                          </p:val>
                        </p:tav>
                        <p:tav tm="100000">
                          <p:val>
                            <p:strVal val="#ppt_x"/>
                          </p:val>
                        </p:tav>
                      </p:tavLst>
                    </p:anim>
                    <p:anim calcmode="lin" valueType="num">
                      <p:cBhvr additive="base">
                        <p:cTn dur="750" fill="hold"/>
                        <p:tgtEl>
                          <p:spTgt spid="28"/>
                        </p:tgtEl>
                        <p:attrNameLst>
                          <p:attrName>ppt_y</p:attrName>
                        </p:attrNameLst>
                      </p:cBhvr>
                      <p:tavLst>
                        <p:tav tm="0">
                          <p:val>
                            <p:strVal val="#ppt_y"/>
                          </p:val>
                        </p:tav>
                        <p:tav tm="100000">
                          <p:val>
                            <p:strVal val="#ppt_y"/>
                          </p:val>
                        </p:tav>
                      </p:tavLst>
                    </p:anim>
                  </p:childTnLst>
                </p:cTn>
              </p:par>
            </p:tnLst>
          </p:tmpl>
        </p:tmplLst>
      </p:bldP>
      <p:bldP spid="29"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29"/>
                        </p:tgtEl>
                        <p:attrNameLst>
                          <p:attrName>style.visibility</p:attrName>
                        </p:attrNameLst>
                      </p:cBhvr>
                      <p:to>
                        <p:strVal val="visible"/>
                      </p:to>
                    </p:set>
                    <p:anim calcmode="lin" valueType="num">
                      <p:cBhvr additive="base">
                        <p:cTn dur="750" fill="hold"/>
                        <p:tgtEl>
                          <p:spTgt spid="29"/>
                        </p:tgtEl>
                        <p:attrNameLst>
                          <p:attrName>ppt_x</p:attrName>
                        </p:attrNameLst>
                      </p:cBhvr>
                      <p:tavLst>
                        <p:tav tm="0">
                          <p:val>
                            <p:strVal val="#ppt_x"/>
                          </p:val>
                        </p:tav>
                        <p:tav tm="100000">
                          <p:val>
                            <p:strVal val="#ppt_x"/>
                          </p:val>
                        </p:tav>
                      </p:tavLst>
                    </p:anim>
                    <p:anim calcmode="lin" valueType="num">
                      <p:cBhvr additive="base">
                        <p:cTn dur="750" fill="hold"/>
                        <p:tgtEl>
                          <p:spTgt spid="29"/>
                        </p:tgtEl>
                        <p:attrNameLst>
                          <p:attrName>ppt_y</p:attrName>
                        </p:attrNameLst>
                      </p:cBhvr>
                      <p:tavLst>
                        <p:tav tm="0">
                          <p:val>
                            <p:strVal val="0-#ppt_h/2"/>
                          </p:val>
                        </p:tav>
                        <p:tav tm="100000">
                          <p:val>
                            <p:strVal val="#ppt_y"/>
                          </p:val>
                        </p:tav>
                      </p:tavLst>
                    </p:anim>
                  </p:childTnLst>
                </p:cTn>
              </p:par>
            </p:tnLst>
          </p:tmpl>
        </p:tmplLst>
      </p:bldP>
      <p:bldP spid="30" grpId="0" build="p">
        <p:tmplLst>
          <p:tmpl lvl="1">
            <p:tnLst>
              <p:par>
                <p:cTn presetID="2" presetClass="entr" presetSubtype="2" decel="100000" fill="hold" nodeType="withEffect">
                  <p:stCondLst>
                    <p:cond delay="10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750" fill="hold"/>
                        <p:tgtEl>
                          <p:spTgt spid="30"/>
                        </p:tgtEl>
                        <p:attrNameLst>
                          <p:attrName>ppt_x</p:attrName>
                        </p:attrNameLst>
                      </p:cBhvr>
                      <p:tavLst>
                        <p:tav tm="0">
                          <p:val>
                            <p:strVal val="1+#ppt_w/2"/>
                          </p:val>
                        </p:tav>
                        <p:tav tm="100000">
                          <p:val>
                            <p:strVal val="#ppt_x"/>
                          </p:val>
                        </p:tav>
                      </p:tavLst>
                    </p:anim>
                    <p:anim calcmode="lin" valueType="num">
                      <p:cBhvr additive="base">
                        <p:cTn dur="750" fill="hold"/>
                        <p:tgtEl>
                          <p:spTgt spid="30"/>
                        </p:tgtEl>
                        <p:attrNameLst>
                          <p:attrName>ppt_y</p:attrName>
                        </p:attrNameLst>
                      </p:cBhvr>
                      <p:tavLst>
                        <p:tav tm="0">
                          <p:val>
                            <p:strVal val="#ppt_y"/>
                          </p:val>
                        </p:tav>
                        <p:tav tm="100000">
                          <p:val>
                            <p:strVal val="#ppt_y"/>
                          </p:val>
                        </p:tav>
                      </p:tavLst>
                    </p:anim>
                  </p:childTnLst>
                </p:cTn>
              </p:par>
            </p:tnLst>
          </p:tmpl>
        </p:tmplLst>
      </p:bldP>
      <p:bldP spid="31" grpId="0" build="p">
        <p:tmplLst>
          <p:tmpl lvl="1">
            <p:tnLst>
              <p:par>
                <p:cTn presetID="2" presetClass="entr" presetSubtype="2" decel="10000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750" fill="hold"/>
                        <p:tgtEl>
                          <p:spTgt spid="31"/>
                        </p:tgtEl>
                        <p:attrNameLst>
                          <p:attrName>ppt_x</p:attrName>
                        </p:attrNameLst>
                      </p:cBhvr>
                      <p:tavLst>
                        <p:tav tm="0">
                          <p:val>
                            <p:strVal val="1+#ppt_w/2"/>
                          </p:val>
                        </p:tav>
                        <p:tav tm="100000">
                          <p:val>
                            <p:strVal val="#ppt_x"/>
                          </p:val>
                        </p:tav>
                      </p:tavLst>
                    </p:anim>
                    <p:anim calcmode="lin" valueType="num">
                      <p:cBhvr additive="base">
                        <p:cTn dur="750" fill="hold"/>
                        <p:tgtEl>
                          <p:spTgt spid="31"/>
                        </p:tgtEl>
                        <p:attrNameLst>
                          <p:attrName>ppt_y</p:attrName>
                        </p:attrNameLst>
                      </p:cBhvr>
                      <p:tavLst>
                        <p:tav tm="0">
                          <p:val>
                            <p:strVal val="#ppt_y"/>
                          </p:val>
                        </p:tav>
                        <p:tav tm="100000">
                          <p:val>
                            <p:strVal val="#ppt_y"/>
                          </p:val>
                        </p:tav>
                      </p:tavLst>
                    </p:anim>
                  </p:childTnLst>
                </p:cTn>
              </p:par>
            </p:tnLst>
          </p:tmpl>
        </p:tmplLst>
      </p:bldP>
      <p:bldP spid="32"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32"/>
                        </p:tgtEl>
                        <p:attrNameLst>
                          <p:attrName>style.visibility</p:attrName>
                        </p:attrNameLst>
                      </p:cBhvr>
                      <p:to>
                        <p:strVal val="visible"/>
                      </p:to>
                    </p:set>
                    <p:anim calcmode="lin" valueType="num">
                      <p:cBhvr additive="base">
                        <p:cTn dur="750" fill="hold"/>
                        <p:tgtEl>
                          <p:spTgt spid="32"/>
                        </p:tgtEl>
                        <p:attrNameLst>
                          <p:attrName>ppt_x</p:attrName>
                        </p:attrNameLst>
                      </p:cBhvr>
                      <p:tavLst>
                        <p:tav tm="0">
                          <p:val>
                            <p:strVal val="#ppt_x"/>
                          </p:val>
                        </p:tav>
                        <p:tav tm="100000">
                          <p:val>
                            <p:strVal val="#ppt_x"/>
                          </p:val>
                        </p:tav>
                      </p:tavLst>
                    </p:anim>
                    <p:anim calcmode="lin" valueType="num">
                      <p:cBhvr additive="base">
                        <p:cTn dur="750" fill="hold"/>
                        <p:tgtEl>
                          <p:spTgt spid="32"/>
                        </p:tgtEl>
                        <p:attrNameLst>
                          <p:attrName>ppt_y</p:attrName>
                        </p:attrNameLst>
                      </p:cBhvr>
                      <p:tavLst>
                        <p:tav tm="0">
                          <p:val>
                            <p:strVal val="0-#ppt_h/2"/>
                          </p:val>
                        </p:tav>
                        <p:tav tm="100000">
                          <p:val>
                            <p:strVal val="#ppt_y"/>
                          </p:val>
                        </p:tav>
                      </p:tavLst>
                    </p:anim>
                  </p:childTnLst>
                </p:cTn>
              </p:par>
            </p:tnLst>
          </p:tmpl>
        </p:tmplLst>
      </p:bldP>
      <p:bldP spid="33" grpId="0" build="p">
        <p:tmplLst>
          <p:tmpl lvl="1">
            <p:tnLst>
              <p:par>
                <p:cTn presetID="2" presetClass="entr" presetSubtype="2" decel="100000" fill="hold" nodeType="withEffect">
                  <p:stCondLst>
                    <p:cond delay="10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750" fill="hold"/>
                        <p:tgtEl>
                          <p:spTgt spid="33"/>
                        </p:tgtEl>
                        <p:attrNameLst>
                          <p:attrName>ppt_x</p:attrName>
                        </p:attrNameLst>
                      </p:cBhvr>
                      <p:tavLst>
                        <p:tav tm="0">
                          <p:val>
                            <p:strVal val="1+#ppt_w/2"/>
                          </p:val>
                        </p:tav>
                        <p:tav tm="100000">
                          <p:val>
                            <p:strVal val="#ppt_x"/>
                          </p:val>
                        </p:tav>
                      </p:tavLst>
                    </p:anim>
                    <p:anim calcmode="lin" valueType="num">
                      <p:cBhvr additive="base">
                        <p:cTn dur="750" fill="hold"/>
                        <p:tgtEl>
                          <p:spTgt spid="33"/>
                        </p:tgtEl>
                        <p:attrNameLst>
                          <p:attrName>ppt_y</p:attrName>
                        </p:attrNameLst>
                      </p:cBhvr>
                      <p:tavLst>
                        <p:tav tm="0">
                          <p:val>
                            <p:strVal val="#ppt_y"/>
                          </p:val>
                        </p:tav>
                        <p:tav tm="100000">
                          <p:val>
                            <p:strVal val="#ppt_y"/>
                          </p:val>
                        </p:tav>
                      </p:tavLst>
                    </p:anim>
                  </p:childTnLst>
                </p:cTn>
              </p:par>
            </p:tnLst>
          </p:tmpl>
        </p:tmplLst>
      </p:bldP>
      <p:bldP spid="34" grpId="0" build="p">
        <p:tmplLst>
          <p:tmpl lvl="1">
            <p:tnLst>
              <p:par>
                <p:cTn presetID="2" presetClass="entr" presetSubtype="2" decel="10000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750" fill="hold"/>
                        <p:tgtEl>
                          <p:spTgt spid="34"/>
                        </p:tgtEl>
                        <p:attrNameLst>
                          <p:attrName>ppt_x</p:attrName>
                        </p:attrNameLst>
                      </p:cBhvr>
                      <p:tavLst>
                        <p:tav tm="0">
                          <p:val>
                            <p:strVal val="1+#ppt_w/2"/>
                          </p:val>
                        </p:tav>
                        <p:tav tm="100000">
                          <p:val>
                            <p:strVal val="#ppt_x"/>
                          </p:val>
                        </p:tav>
                      </p:tavLst>
                    </p:anim>
                    <p:anim calcmode="lin" valueType="num">
                      <p:cBhvr additive="base">
                        <p:cTn dur="750" fill="hold"/>
                        <p:tgtEl>
                          <p:spTgt spid="34"/>
                        </p:tgtEl>
                        <p:attrNameLst>
                          <p:attrName>ppt_y</p:attrName>
                        </p:attrNameLst>
                      </p:cBhvr>
                      <p:tavLst>
                        <p:tav tm="0">
                          <p:val>
                            <p:strVal val="#ppt_y"/>
                          </p:val>
                        </p:tav>
                        <p:tav tm="100000">
                          <p:val>
                            <p:strVal val="#ppt_y"/>
                          </p:val>
                        </p:tav>
                      </p:tavLst>
                    </p:anim>
                  </p:childTnLst>
                </p:cTn>
              </p:par>
            </p:tnLst>
          </p:tmpl>
        </p:tmplLst>
      </p:bldP>
      <p:bldP spid="35"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35"/>
                        </p:tgtEl>
                        <p:attrNameLst>
                          <p:attrName>style.visibility</p:attrName>
                        </p:attrNameLst>
                      </p:cBhvr>
                      <p:to>
                        <p:strVal val="visible"/>
                      </p:to>
                    </p:set>
                    <p:anim calcmode="lin" valueType="num">
                      <p:cBhvr additive="base">
                        <p:cTn dur="750" fill="hold"/>
                        <p:tgtEl>
                          <p:spTgt spid="35"/>
                        </p:tgtEl>
                        <p:attrNameLst>
                          <p:attrName>ppt_x</p:attrName>
                        </p:attrNameLst>
                      </p:cBhvr>
                      <p:tavLst>
                        <p:tav tm="0">
                          <p:val>
                            <p:strVal val="#ppt_x"/>
                          </p:val>
                        </p:tav>
                        <p:tav tm="100000">
                          <p:val>
                            <p:strVal val="#ppt_x"/>
                          </p:val>
                        </p:tav>
                      </p:tavLst>
                    </p:anim>
                    <p:anim calcmode="lin" valueType="num">
                      <p:cBhvr additive="base">
                        <p:cTn dur="750" fill="hold"/>
                        <p:tgtEl>
                          <p:spTgt spid="35"/>
                        </p:tgtEl>
                        <p:attrNameLst>
                          <p:attrName>ppt_y</p:attrName>
                        </p:attrNameLst>
                      </p:cBhvr>
                      <p:tavLst>
                        <p:tav tm="0">
                          <p:val>
                            <p:strVal val="0-#ppt_h/2"/>
                          </p:val>
                        </p:tav>
                        <p:tav tm="100000">
                          <p:val>
                            <p:strVal val="#ppt_y"/>
                          </p:val>
                        </p:tav>
                      </p:tavLst>
                    </p:anim>
                  </p:childTnLst>
                </p:cTn>
              </p:par>
            </p:tnLst>
          </p:tmpl>
        </p:tmplLst>
      </p:bldP>
      <p:bldP spid="36" grpId="0" build="p">
        <p:tmplLst>
          <p:tmpl lvl="1">
            <p:tnLst>
              <p:par>
                <p:cTn presetID="2" presetClass="entr" presetSubtype="2" decel="100000" fill="hold" nodeType="withEffect">
                  <p:stCondLst>
                    <p:cond delay="10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750" fill="hold"/>
                        <p:tgtEl>
                          <p:spTgt spid="36"/>
                        </p:tgtEl>
                        <p:attrNameLst>
                          <p:attrName>ppt_x</p:attrName>
                        </p:attrNameLst>
                      </p:cBhvr>
                      <p:tavLst>
                        <p:tav tm="0">
                          <p:val>
                            <p:strVal val="1+#ppt_w/2"/>
                          </p:val>
                        </p:tav>
                        <p:tav tm="100000">
                          <p:val>
                            <p:strVal val="#ppt_x"/>
                          </p:val>
                        </p:tav>
                      </p:tavLst>
                    </p:anim>
                    <p:anim calcmode="lin" valueType="num">
                      <p:cBhvr additive="base">
                        <p:cTn dur="750" fill="hold"/>
                        <p:tgtEl>
                          <p:spTgt spid="36"/>
                        </p:tgtEl>
                        <p:attrNameLst>
                          <p:attrName>ppt_y</p:attrName>
                        </p:attrNameLst>
                      </p:cBhvr>
                      <p:tavLst>
                        <p:tav tm="0">
                          <p:val>
                            <p:strVal val="#ppt_y"/>
                          </p:val>
                        </p:tav>
                        <p:tav tm="100000">
                          <p:val>
                            <p:strVal val="#ppt_y"/>
                          </p:val>
                        </p:tav>
                      </p:tavLst>
                    </p:anim>
                  </p:childTnLst>
                </p:cTn>
              </p:par>
            </p:tnLst>
          </p:tmpl>
        </p:tmplLst>
      </p:bldP>
      <p:bldP spid="37" grpId="0" build="p">
        <p:tmplLst>
          <p:tmpl lvl="1">
            <p:tnLst>
              <p:par>
                <p:cTn presetID="2" presetClass="entr" presetSubtype="2" decel="10000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750" fill="hold"/>
                        <p:tgtEl>
                          <p:spTgt spid="37"/>
                        </p:tgtEl>
                        <p:attrNameLst>
                          <p:attrName>ppt_x</p:attrName>
                        </p:attrNameLst>
                      </p:cBhvr>
                      <p:tavLst>
                        <p:tav tm="0">
                          <p:val>
                            <p:strVal val="1+#ppt_w/2"/>
                          </p:val>
                        </p:tav>
                        <p:tav tm="100000">
                          <p:val>
                            <p:strVal val="#ppt_x"/>
                          </p:val>
                        </p:tav>
                      </p:tavLst>
                    </p:anim>
                    <p:anim calcmode="lin" valueType="num">
                      <p:cBhvr additive="base">
                        <p:cTn dur="750" fill="hold"/>
                        <p:tgtEl>
                          <p:spTgt spid="37"/>
                        </p:tgtEl>
                        <p:attrNameLst>
                          <p:attrName>ppt_y</p:attrName>
                        </p:attrNameLst>
                      </p:cBhvr>
                      <p:tavLst>
                        <p:tav tm="0">
                          <p:val>
                            <p:strVal val="#ppt_y"/>
                          </p:val>
                        </p:tav>
                        <p:tav tm="100000">
                          <p:val>
                            <p:strVal val="#ppt_y"/>
                          </p:val>
                        </p:tav>
                      </p:tavLst>
                    </p:anim>
                  </p:childTnLst>
                </p:cTn>
              </p:par>
            </p:tnLst>
          </p:tmpl>
        </p:tmplLst>
      </p:bldP>
      <p:bldP spid="38"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38"/>
                        </p:tgtEl>
                        <p:attrNameLst>
                          <p:attrName>style.visibility</p:attrName>
                        </p:attrNameLst>
                      </p:cBhvr>
                      <p:to>
                        <p:strVal val="visible"/>
                      </p:to>
                    </p:set>
                    <p:anim calcmode="lin" valueType="num">
                      <p:cBhvr additive="base">
                        <p:cTn dur="750" fill="hold"/>
                        <p:tgtEl>
                          <p:spTgt spid="38"/>
                        </p:tgtEl>
                        <p:attrNameLst>
                          <p:attrName>ppt_x</p:attrName>
                        </p:attrNameLst>
                      </p:cBhvr>
                      <p:tavLst>
                        <p:tav tm="0">
                          <p:val>
                            <p:strVal val="#ppt_x"/>
                          </p:val>
                        </p:tav>
                        <p:tav tm="100000">
                          <p:val>
                            <p:strVal val="#ppt_x"/>
                          </p:val>
                        </p:tav>
                      </p:tavLst>
                    </p:anim>
                    <p:anim calcmode="lin" valueType="num">
                      <p:cBhvr additive="base">
                        <p:cTn dur="750" fill="hold"/>
                        <p:tgtEl>
                          <p:spTgt spid="38"/>
                        </p:tgtEl>
                        <p:attrNameLst>
                          <p:attrName>ppt_y</p:attrName>
                        </p:attrNameLst>
                      </p:cBhvr>
                      <p:tavLst>
                        <p:tav tm="0">
                          <p:val>
                            <p:strVal val="0-#ppt_h/2"/>
                          </p:val>
                        </p:tav>
                        <p:tav tm="100000">
                          <p:val>
                            <p:strVal val="#ppt_y"/>
                          </p:val>
                        </p:tav>
                      </p:tavLst>
                    </p:anim>
                  </p:childTnLst>
                </p:cTn>
              </p:par>
            </p:tnLst>
          </p:tmpl>
        </p:tmplLst>
      </p:bldP>
      <p:bldP spid="39" grpId="0" build="p">
        <p:tmplLst>
          <p:tmpl lvl="1">
            <p:tnLst>
              <p:par>
                <p:cTn presetID="2" presetClass="entr" presetSubtype="2" decel="100000" fill="hold" nodeType="withEffect">
                  <p:stCondLst>
                    <p:cond delay="10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750" fill="hold"/>
                        <p:tgtEl>
                          <p:spTgt spid="39"/>
                        </p:tgtEl>
                        <p:attrNameLst>
                          <p:attrName>ppt_x</p:attrName>
                        </p:attrNameLst>
                      </p:cBhvr>
                      <p:tavLst>
                        <p:tav tm="0">
                          <p:val>
                            <p:strVal val="1+#ppt_w/2"/>
                          </p:val>
                        </p:tav>
                        <p:tav tm="100000">
                          <p:val>
                            <p:strVal val="#ppt_x"/>
                          </p:val>
                        </p:tav>
                      </p:tavLst>
                    </p:anim>
                    <p:anim calcmode="lin" valueType="num">
                      <p:cBhvr additive="base">
                        <p:cTn dur="750" fill="hold"/>
                        <p:tgtEl>
                          <p:spTgt spid="39"/>
                        </p:tgtEl>
                        <p:attrNameLst>
                          <p:attrName>ppt_y</p:attrName>
                        </p:attrNameLst>
                      </p:cBhvr>
                      <p:tavLst>
                        <p:tav tm="0">
                          <p:val>
                            <p:strVal val="#ppt_y"/>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items">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a:p>
        </p:txBody>
      </p:sp>
      <p:sp>
        <p:nvSpPr>
          <p:cNvPr id="7" name="タイトル 1"/>
          <p:cNvSpPr>
            <a:spLocks noGrp="1"/>
          </p:cNvSpPr>
          <p:nvPr>
            <p:ph type="title" hasCustomPrompt="1"/>
          </p:nvPr>
        </p:nvSpPr>
        <p:spPr>
          <a:xfrm>
            <a:off x="972457" y="1499621"/>
            <a:ext cx="6937829" cy="7286170"/>
          </a:xfrm>
        </p:spPr>
        <p:txBody>
          <a:bodyPr anchor="ctr">
            <a:normAutofit/>
          </a:bodyPr>
          <a:lstStyle>
            <a:lvl1pPr algn="ctr">
              <a:lnSpc>
                <a:spcPct val="80000"/>
              </a:lnSpc>
              <a:defRPr sz="9600" baseline="0">
                <a:latin typeface="+mj-lt"/>
              </a:defRPr>
            </a:lvl1pPr>
          </a:lstStyle>
          <a:p>
            <a:r>
              <a:rPr kumimoji="1" lang="en-US" altLang="ja-JP"/>
              <a:t>Slide Title </a:t>
            </a:r>
            <a:br>
              <a:rPr kumimoji="1" lang="en-US" altLang="ja-JP"/>
            </a:br>
            <a:r>
              <a:rPr kumimoji="1" lang="en-US" altLang="ja-JP"/>
              <a:t>Goes Here</a:t>
            </a:r>
            <a:endParaRPr kumimoji="1" lang="ja-JP" altLang="en-US"/>
          </a:p>
        </p:txBody>
      </p:sp>
      <p:sp>
        <p:nvSpPr>
          <p:cNvPr id="8" name="テキスト プレースホルダー 5"/>
          <p:cNvSpPr>
            <a:spLocks noGrp="1"/>
          </p:cNvSpPr>
          <p:nvPr>
            <p:ph type="body" sz="quarter" idx="13" hasCustomPrompt="1"/>
          </p:nvPr>
        </p:nvSpPr>
        <p:spPr>
          <a:xfrm>
            <a:off x="8050541" y="1659280"/>
            <a:ext cx="1255486" cy="1161141"/>
          </a:xfrm>
        </p:spPr>
        <p:txBody>
          <a:bodyPr numCol="1" spcCol="360000" anchor="ctr">
            <a:noAutofit/>
          </a:bodyPr>
          <a:lstStyle>
            <a:lvl1pPr marL="0" indent="0" algn="r">
              <a:lnSpc>
                <a:spcPct val="100000"/>
              </a:lnSpc>
              <a:spcBef>
                <a:spcPts val="0"/>
              </a:spcBef>
              <a:buClr>
                <a:schemeClr val="accent1"/>
              </a:buClr>
              <a:buFontTx/>
              <a:buNone/>
              <a:defRPr sz="7200" i="1">
                <a:solidFill>
                  <a:schemeClr val="accent1"/>
                </a:solidFill>
              </a:defRPr>
            </a:lvl1pPr>
          </a:lstStyle>
          <a:p>
            <a:pPr lvl="0"/>
            <a:r>
              <a:rPr kumimoji="1" lang="en-US" altLang="ja-JP"/>
              <a:t>00</a:t>
            </a:r>
            <a:endParaRPr kumimoji="1" lang="ja-JP" altLang="en-US"/>
          </a:p>
        </p:txBody>
      </p:sp>
      <p:sp>
        <p:nvSpPr>
          <p:cNvPr id="9" name="テキスト プレースホルダー 5"/>
          <p:cNvSpPr>
            <a:spLocks noGrp="1"/>
          </p:cNvSpPr>
          <p:nvPr>
            <p:ph type="body" sz="quarter" idx="14" hasCustomPrompt="1"/>
          </p:nvPr>
        </p:nvSpPr>
        <p:spPr>
          <a:xfrm>
            <a:off x="9451167" y="1659280"/>
            <a:ext cx="7846233" cy="1161141"/>
          </a:xfrm>
        </p:spPr>
        <p:txBody>
          <a:bodyPr numCol="1" spcCol="360000" anchor="ctr">
            <a:normAutofit/>
          </a:bodyPr>
          <a:lstStyle>
            <a:lvl1pPr marL="0" indent="0" algn="l">
              <a:lnSpc>
                <a:spcPct val="130000"/>
              </a:lnSpc>
              <a:spcBef>
                <a:spcPts val="0"/>
              </a:spcBef>
              <a:buClr>
                <a:schemeClr val="accent1"/>
              </a:buClr>
              <a:buFontTx/>
              <a:buNone/>
              <a:defRPr sz="1800">
                <a:solidFill>
                  <a:schemeClr val="bg1"/>
                </a:solidFill>
              </a:defRPr>
            </a:lvl1pPr>
          </a:lstStyle>
          <a:p>
            <a:pPr lvl="0"/>
            <a:r>
              <a:rPr kumimoji="1" lang="en-US" altLang="ja-JP"/>
              <a:t>Text Goes Here</a:t>
            </a:r>
            <a:endParaRPr kumimoji="1" lang="ja-JP" altLang="en-US"/>
          </a:p>
        </p:txBody>
      </p:sp>
      <p:sp>
        <p:nvSpPr>
          <p:cNvPr id="29" name="テキスト プレースホルダー 5"/>
          <p:cNvSpPr>
            <a:spLocks noGrp="1"/>
          </p:cNvSpPr>
          <p:nvPr>
            <p:ph type="body" sz="quarter" idx="16" hasCustomPrompt="1"/>
          </p:nvPr>
        </p:nvSpPr>
        <p:spPr>
          <a:xfrm>
            <a:off x="8050541" y="3112047"/>
            <a:ext cx="1255486" cy="1161141"/>
          </a:xfrm>
        </p:spPr>
        <p:txBody>
          <a:bodyPr numCol="1" spcCol="360000" anchor="ctr">
            <a:noAutofit/>
          </a:bodyPr>
          <a:lstStyle>
            <a:lvl1pPr marL="0" indent="0" algn="r">
              <a:lnSpc>
                <a:spcPct val="100000"/>
              </a:lnSpc>
              <a:spcBef>
                <a:spcPts val="0"/>
              </a:spcBef>
              <a:buClr>
                <a:schemeClr val="accent1"/>
              </a:buClr>
              <a:buFontTx/>
              <a:buNone/>
              <a:defRPr sz="7200" i="1">
                <a:solidFill>
                  <a:schemeClr val="accent1"/>
                </a:solidFill>
              </a:defRPr>
            </a:lvl1pPr>
          </a:lstStyle>
          <a:p>
            <a:pPr lvl="0"/>
            <a:r>
              <a:rPr kumimoji="1" lang="en-US" altLang="ja-JP"/>
              <a:t>00</a:t>
            </a:r>
            <a:endParaRPr kumimoji="1" lang="ja-JP" altLang="en-US"/>
          </a:p>
        </p:txBody>
      </p:sp>
      <p:sp>
        <p:nvSpPr>
          <p:cNvPr id="30" name="テキスト プレースホルダー 5"/>
          <p:cNvSpPr>
            <a:spLocks noGrp="1"/>
          </p:cNvSpPr>
          <p:nvPr>
            <p:ph type="body" sz="quarter" idx="17" hasCustomPrompt="1"/>
          </p:nvPr>
        </p:nvSpPr>
        <p:spPr>
          <a:xfrm>
            <a:off x="9451167" y="3112047"/>
            <a:ext cx="7846233" cy="1161141"/>
          </a:xfrm>
        </p:spPr>
        <p:txBody>
          <a:bodyPr numCol="1" spcCol="360000" anchor="ctr">
            <a:normAutofit/>
          </a:bodyPr>
          <a:lstStyle>
            <a:lvl1pPr marL="0" indent="0" algn="l">
              <a:lnSpc>
                <a:spcPct val="130000"/>
              </a:lnSpc>
              <a:spcBef>
                <a:spcPts val="0"/>
              </a:spcBef>
              <a:buClr>
                <a:schemeClr val="accent1"/>
              </a:buClr>
              <a:buFontTx/>
              <a:buNone/>
              <a:defRPr sz="1800">
                <a:solidFill>
                  <a:schemeClr val="bg1"/>
                </a:solidFill>
              </a:defRPr>
            </a:lvl1pPr>
          </a:lstStyle>
          <a:p>
            <a:pPr lvl="0"/>
            <a:r>
              <a:rPr kumimoji="1" lang="en-US" altLang="ja-JP"/>
              <a:t>Text Goes Here</a:t>
            </a:r>
            <a:endParaRPr kumimoji="1" lang="ja-JP" altLang="en-US"/>
          </a:p>
        </p:txBody>
      </p:sp>
      <p:sp>
        <p:nvSpPr>
          <p:cNvPr id="32" name="テキスト プレースホルダー 5"/>
          <p:cNvSpPr>
            <a:spLocks noGrp="1"/>
          </p:cNvSpPr>
          <p:nvPr>
            <p:ph type="body" sz="quarter" idx="19" hasCustomPrompt="1"/>
          </p:nvPr>
        </p:nvSpPr>
        <p:spPr>
          <a:xfrm>
            <a:off x="8050541" y="4564814"/>
            <a:ext cx="1255486" cy="1161141"/>
          </a:xfrm>
        </p:spPr>
        <p:txBody>
          <a:bodyPr numCol="1" spcCol="360000" anchor="ctr">
            <a:noAutofit/>
          </a:bodyPr>
          <a:lstStyle>
            <a:lvl1pPr marL="0" indent="0" algn="r">
              <a:lnSpc>
                <a:spcPct val="100000"/>
              </a:lnSpc>
              <a:spcBef>
                <a:spcPts val="0"/>
              </a:spcBef>
              <a:buClr>
                <a:schemeClr val="accent1"/>
              </a:buClr>
              <a:buFontTx/>
              <a:buNone/>
              <a:defRPr sz="7200" i="1">
                <a:solidFill>
                  <a:schemeClr val="accent1"/>
                </a:solidFill>
              </a:defRPr>
            </a:lvl1pPr>
          </a:lstStyle>
          <a:p>
            <a:pPr lvl="0"/>
            <a:r>
              <a:rPr kumimoji="1" lang="en-US" altLang="ja-JP"/>
              <a:t>00</a:t>
            </a:r>
            <a:endParaRPr kumimoji="1" lang="ja-JP" altLang="en-US"/>
          </a:p>
        </p:txBody>
      </p:sp>
      <p:sp>
        <p:nvSpPr>
          <p:cNvPr id="33" name="テキスト プレースホルダー 5"/>
          <p:cNvSpPr>
            <a:spLocks noGrp="1"/>
          </p:cNvSpPr>
          <p:nvPr>
            <p:ph type="body" sz="quarter" idx="20" hasCustomPrompt="1"/>
          </p:nvPr>
        </p:nvSpPr>
        <p:spPr>
          <a:xfrm>
            <a:off x="9451167" y="4564814"/>
            <a:ext cx="7846233" cy="1161141"/>
          </a:xfrm>
        </p:spPr>
        <p:txBody>
          <a:bodyPr numCol="1" spcCol="360000" anchor="ctr">
            <a:normAutofit/>
          </a:bodyPr>
          <a:lstStyle>
            <a:lvl1pPr marL="0" indent="0" algn="l">
              <a:lnSpc>
                <a:spcPct val="130000"/>
              </a:lnSpc>
              <a:spcBef>
                <a:spcPts val="0"/>
              </a:spcBef>
              <a:buClr>
                <a:schemeClr val="accent1"/>
              </a:buClr>
              <a:buFontTx/>
              <a:buNone/>
              <a:defRPr sz="1800">
                <a:solidFill>
                  <a:schemeClr val="bg1"/>
                </a:solidFill>
              </a:defRPr>
            </a:lvl1pPr>
          </a:lstStyle>
          <a:p>
            <a:pPr lvl="0"/>
            <a:r>
              <a:rPr kumimoji="1" lang="en-US" altLang="ja-JP"/>
              <a:t>Text Goes Here</a:t>
            </a:r>
            <a:endParaRPr kumimoji="1" lang="ja-JP" altLang="en-US"/>
          </a:p>
        </p:txBody>
      </p:sp>
      <p:sp>
        <p:nvSpPr>
          <p:cNvPr id="35" name="テキスト プレースホルダー 5"/>
          <p:cNvSpPr>
            <a:spLocks noGrp="1"/>
          </p:cNvSpPr>
          <p:nvPr>
            <p:ph type="body" sz="quarter" idx="22" hasCustomPrompt="1"/>
          </p:nvPr>
        </p:nvSpPr>
        <p:spPr>
          <a:xfrm>
            <a:off x="8050541" y="6017581"/>
            <a:ext cx="1255486" cy="1161141"/>
          </a:xfrm>
        </p:spPr>
        <p:txBody>
          <a:bodyPr numCol="1" spcCol="360000" anchor="ctr">
            <a:noAutofit/>
          </a:bodyPr>
          <a:lstStyle>
            <a:lvl1pPr marL="0" indent="0" algn="r">
              <a:lnSpc>
                <a:spcPct val="100000"/>
              </a:lnSpc>
              <a:spcBef>
                <a:spcPts val="0"/>
              </a:spcBef>
              <a:buClr>
                <a:schemeClr val="accent1"/>
              </a:buClr>
              <a:buFontTx/>
              <a:buNone/>
              <a:defRPr sz="7200" i="1">
                <a:solidFill>
                  <a:schemeClr val="accent1"/>
                </a:solidFill>
              </a:defRPr>
            </a:lvl1pPr>
          </a:lstStyle>
          <a:p>
            <a:pPr lvl="0"/>
            <a:r>
              <a:rPr kumimoji="1" lang="en-US" altLang="ja-JP"/>
              <a:t>00</a:t>
            </a:r>
            <a:endParaRPr kumimoji="1" lang="ja-JP" altLang="en-US"/>
          </a:p>
        </p:txBody>
      </p:sp>
      <p:sp>
        <p:nvSpPr>
          <p:cNvPr id="36" name="テキスト プレースホルダー 5"/>
          <p:cNvSpPr>
            <a:spLocks noGrp="1"/>
          </p:cNvSpPr>
          <p:nvPr>
            <p:ph type="body" sz="quarter" idx="23" hasCustomPrompt="1"/>
          </p:nvPr>
        </p:nvSpPr>
        <p:spPr>
          <a:xfrm>
            <a:off x="9451167" y="6017581"/>
            <a:ext cx="7846233" cy="1161141"/>
          </a:xfrm>
        </p:spPr>
        <p:txBody>
          <a:bodyPr numCol="1" spcCol="360000" anchor="ctr">
            <a:normAutofit/>
          </a:bodyPr>
          <a:lstStyle>
            <a:lvl1pPr marL="0" indent="0" algn="l">
              <a:lnSpc>
                <a:spcPct val="130000"/>
              </a:lnSpc>
              <a:spcBef>
                <a:spcPts val="0"/>
              </a:spcBef>
              <a:buClr>
                <a:schemeClr val="accent1"/>
              </a:buClr>
              <a:buFontTx/>
              <a:buNone/>
              <a:defRPr sz="1800">
                <a:solidFill>
                  <a:schemeClr val="bg1"/>
                </a:solidFill>
              </a:defRPr>
            </a:lvl1pPr>
          </a:lstStyle>
          <a:p>
            <a:pPr lvl="0"/>
            <a:r>
              <a:rPr kumimoji="1" lang="en-US" altLang="ja-JP"/>
              <a:t>Text Goes Here</a:t>
            </a:r>
            <a:endParaRPr kumimoji="1" lang="ja-JP" altLang="en-US"/>
          </a:p>
        </p:txBody>
      </p:sp>
      <p:sp>
        <p:nvSpPr>
          <p:cNvPr id="38" name="テキスト プレースホルダー 5"/>
          <p:cNvSpPr>
            <a:spLocks noGrp="1"/>
          </p:cNvSpPr>
          <p:nvPr>
            <p:ph type="body" sz="quarter" idx="25" hasCustomPrompt="1"/>
          </p:nvPr>
        </p:nvSpPr>
        <p:spPr>
          <a:xfrm>
            <a:off x="8050541" y="7470348"/>
            <a:ext cx="1255486" cy="1161141"/>
          </a:xfrm>
        </p:spPr>
        <p:txBody>
          <a:bodyPr numCol="1" spcCol="360000" anchor="ctr">
            <a:noAutofit/>
          </a:bodyPr>
          <a:lstStyle>
            <a:lvl1pPr marL="0" indent="0" algn="r">
              <a:lnSpc>
                <a:spcPct val="100000"/>
              </a:lnSpc>
              <a:spcBef>
                <a:spcPts val="0"/>
              </a:spcBef>
              <a:buClr>
                <a:schemeClr val="accent1"/>
              </a:buClr>
              <a:buFontTx/>
              <a:buNone/>
              <a:defRPr sz="7200" i="1">
                <a:solidFill>
                  <a:schemeClr val="accent1"/>
                </a:solidFill>
              </a:defRPr>
            </a:lvl1pPr>
          </a:lstStyle>
          <a:p>
            <a:pPr lvl="0"/>
            <a:r>
              <a:rPr kumimoji="1" lang="en-US" altLang="ja-JP"/>
              <a:t>00</a:t>
            </a:r>
            <a:endParaRPr kumimoji="1" lang="ja-JP" altLang="en-US"/>
          </a:p>
        </p:txBody>
      </p:sp>
      <p:sp>
        <p:nvSpPr>
          <p:cNvPr id="39" name="テキスト プレースホルダー 5"/>
          <p:cNvSpPr>
            <a:spLocks noGrp="1"/>
          </p:cNvSpPr>
          <p:nvPr>
            <p:ph type="body" sz="quarter" idx="26" hasCustomPrompt="1"/>
          </p:nvPr>
        </p:nvSpPr>
        <p:spPr>
          <a:xfrm>
            <a:off x="9451167" y="7470348"/>
            <a:ext cx="7846233" cy="1161141"/>
          </a:xfrm>
        </p:spPr>
        <p:txBody>
          <a:bodyPr numCol="1" spcCol="360000" anchor="ctr">
            <a:normAutofit/>
          </a:bodyPr>
          <a:lstStyle>
            <a:lvl1pPr marL="0" indent="0" algn="l">
              <a:lnSpc>
                <a:spcPct val="130000"/>
              </a:lnSpc>
              <a:spcBef>
                <a:spcPts val="0"/>
              </a:spcBef>
              <a:buClr>
                <a:schemeClr val="accent1"/>
              </a:buClr>
              <a:buFontTx/>
              <a:buNone/>
              <a:defRPr sz="1800">
                <a:solidFill>
                  <a:schemeClr val="bg1"/>
                </a:solidFill>
              </a:defRPr>
            </a:lvl1pPr>
          </a:lstStyle>
          <a:p>
            <a:pPr lvl="0"/>
            <a:r>
              <a:rPr kumimoji="1" lang="en-US" altLang="ja-JP"/>
              <a:t>Text Goes Here</a:t>
            </a:r>
            <a:endParaRPr kumimoji="1" lang="ja-JP" altLang="en-US"/>
          </a:p>
        </p:txBody>
      </p:sp>
    </p:spTree>
    <p:extLst>
      <p:ext uri="{BB962C8B-B14F-4D97-AF65-F5344CB8AC3E}">
        <p14:creationId xmlns:p14="http://schemas.microsoft.com/office/powerpoint/2010/main" val="4045394454"/>
      </p:ext>
    </p:extLst>
  </p:cSld>
  <p:clrMapOvr>
    <a:masterClrMapping/>
  </p:clrMapOvr>
  <mc:AlternateContent xmlns:mc="http://schemas.openxmlformats.org/markup-compatibility/2006" xmlns:p15="http://schemas.microsoft.com/office/powerpoint/2012/main">
    <mc:Choice Requires="p15">
      <p:transition spd="slow" advTm="3084">
        <p15:prstTrans prst="prestige"/>
      </p:transition>
    </mc:Choice>
    <mc:Fallback xmlns="">
      <p:transition spd="slow" advTm="30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975"/>
                            </p:stCondLst>
                            <p:childTnLst>
                              <p:par>
                                <p:cTn id="10" presetID="2" presetClass="entr" presetSubtype="1" decel="100000" fill="hold" grpId="0" nodeType="afterEffect">
                                  <p:stCondLst>
                                    <p:cond delay="0"/>
                                  </p:stCondLst>
                                  <p:iterate type="lt">
                                    <p:tmPct val="10000"/>
                                  </p:iterate>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75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8">
                                            <p:txEl>
                                              <p:pRg st="0" end="0"/>
                                            </p:txEl>
                                          </p:spTgt>
                                        </p:tgtEl>
                                        <p:attrNameLst>
                                          <p:attrName>ppt_y</p:attrName>
                                        </p:attrNameLst>
                                      </p:cBhvr>
                                      <p:tavLst>
                                        <p:tav tm="0">
                                          <p:val>
                                            <p:strVal val="0-#ppt_h/2"/>
                                          </p:val>
                                        </p:tav>
                                        <p:tav tm="100000">
                                          <p:val>
                                            <p:strVal val="#ppt_y"/>
                                          </p:val>
                                        </p:tav>
                                      </p:tavLst>
                                    </p:anim>
                                  </p:childTnLst>
                                </p:cTn>
                              </p:par>
                              <p:par>
                                <p:cTn id="14" presetID="2" presetClass="entr" presetSubtype="2" decel="100000" fill="hold" grpId="0" nodeType="withEffect">
                                  <p:stCondLst>
                                    <p:cond delay="100"/>
                                  </p:stCondLst>
                                  <p:childTnLst>
                                    <p:set>
                                      <p:cBhvr>
                                        <p:cTn id="15" dur="1" fill="hold">
                                          <p:stCondLst>
                                            <p:cond delay="0"/>
                                          </p:stCondLst>
                                        </p:cTn>
                                        <p:tgtEl>
                                          <p:spTgt spid="9">
                                            <p:txEl>
                                              <p:pRg st="0" end="0"/>
                                            </p:txEl>
                                          </p:spTgt>
                                        </p:tgtEl>
                                        <p:attrNameLst>
                                          <p:attrName>style.visibility</p:attrName>
                                        </p:attrNameLst>
                                      </p:cBhvr>
                                      <p:to>
                                        <p:strVal val="visible"/>
                                      </p:to>
                                    </p:set>
                                    <p:anim calcmode="lin" valueType="num">
                                      <p:cBhvr additive="base">
                                        <p:cTn id="16" dur="7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7" dur="75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825"/>
                            </p:stCondLst>
                            <p:childTnLst>
                              <p:par>
                                <p:cTn id="19" presetID="2" presetClass="entr" presetSubtype="1" decel="100000" fill="hold" grpId="0" nodeType="afterEffect">
                                  <p:stCondLst>
                                    <p:cond delay="0"/>
                                  </p:stCondLst>
                                  <p:iterate type="lt">
                                    <p:tmPct val="10000"/>
                                  </p:iterate>
                                  <p:childTnLst>
                                    <p:set>
                                      <p:cBhvr>
                                        <p:cTn id="20" dur="1" fill="hold">
                                          <p:stCondLst>
                                            <p:cond delay="0"/>
                                          </p:stCondLst>
                                        </p:cTn>
                                        <p:tgtEl>
                                          <p:spTgt spid="29">
                                            <p:txEl>
                                              <p:pRg st="0" end="0"/>
                                            </p:txEl>
                                          </p:spTgt>
                                        </p:tgtEl>
                                        <p:attrNameLst>
                                          <p:attrName>style.visibility</p:attrName>
                                        </p:attrNameLst>
                                      </p:cBhvr>
                                      <p:to>
                                        <p:strVal val="visible"/>
                                      </p:to>
                                    </p:set>
                                    <p:anim calcmode="lin" valueType="num">
                                      <p:cBhvr additive="base">
                                        <p:cTn id="21" dur="75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22" dur="750" fill="hold"/>
                                        <p:tgtEl>
                                          <p:spTgt spid="29">
                                            <p:txEl>
                                              <p:pRg st="0" end="0"/>
                                            </p:txEl>
                                          </p:spTgt>
                                        </p:tgtEl>
                                        <p:attrNameLst>
                                          <p:attrName>ppt_y</p:attrName>
                                        </p:attrNameLst>
                                      </p:cBhvr>
                                      <p:tavLst>
                                        <p:tav tm="0">
                                          <p:val>
                                            <p:strVal val="0-#ppt_h/2"/>
                                          </p:val>
                                        </p:tav>
                                        <p:tav tm="100000">
                                          <p:val>
                                            <p:strVal val="#ppt_y"/>
                                          </p:val>
                                        </p:tav>
                                      </p:tavLst>
                                    </p:anim>
                                  </p:childTnLst>
                                </p:cTn>
                              </p:par>
                              <p:par>
                                <p:cTn id="23" presetID="2" presetClass="entr" presetSubtype="2" decel="100000" fill="hold" grpId="0" nodeType="withEffect">
                                  <p:stCondLst>
                                    <p:cond delay="100"/>
                                  </p:stCondLst>
                                  <p:childTnLst>
                                    <p:set>
                                      <p:cBhvr>
                                        <p:cTn id="24" dur="1" fill="hold">
                                          <p:stCondLst>
                                            <p:cond delay="0"/>
                                          </p:stCondLst>
                                        </p:cTn>
                                        <p:tgtEl>
                                          <p:spTgt spid="30">
                                            <p:txEl>
                                              <p:pRg st="0" end="0"/>
                                            </p:txEl>
                                          </p:spTgt>
                                        </p:tgtEl>
                                        <p:attrNameLst>
                                          <p:attrName>style.visibility</p:attrName>
                                        </p:attrNameLst>
                                      </p:cBhvr>
                                      <p:to>
                                        <p:strVal val="visible"/>
                                      </p:to>
                                    </p:set>
                                    <p:anim calcmode="lin" valueType="num">
                                      <p:cBhvr additive="base">
                                        <p:cTn id="25" dur="75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26" dur="750" fill="hold"/>
                                        <p:tgtEl>
                                          <p:spTgt spid="30">
                                            <p:txEl>
                                              <p:pRg st="0" end="0"/>
                                            </p:txEl>
                                          </p:spTgt>
                                        </p:tgtEl>
                                        <p:attrNameLst>
                                          <p:attrName>ppt_y</p:attrName>
                                        </p:attrNameLst>
                                      </p:cBhvr>
                                      <p:tavLst>
                                        <p:tav tm="0">
                                          <p:val>
                                            <p:strVal val="#ppt_y"/>
                                          </p:val>
                                        </p:tav>
                                        <p:tav tm="100000">
                                          <p:val>
                                            <p:strVal val="#ppt_y"/>
                                          </p:val>
                                        </p:tav>
                                      </p:tavLst>
                                    </p:anim>
                                  </p:childTnLst>
                                </p:cTn>
                              </p:par>
                            </p:childTnLst>
                          </p:cTn>
                        </p:par>
                        <p:par>
                          <p:cTn id="27" fill="hold">
                            <p:stCondLst>
                              <p:cond delay="2675"/>
                            </p:stCondLst>
                            <p:childTnLst>
                              <p:par>
                                <p:cTn id="28" presetID="2" presetClass="entr" presetSubtype="1" decel="100000" fill="hold" grpId="0" nodeType="afterEffect">
                                  <p:stCondLst>
                                    <p:cond delay="0"/>
                                  </p:stCondLst>
                                  <p:iterate type="lt">
                                    <p:tmPct val="10000"/>
                                  </p:iterate>
                                  <p:childTnLst>
                                    <p:set>
                                      <p:cBhvr>
                                        <p:cTn id="29" dur="1" fill="hold">
                                          <p:stCondLst>
                                            <p:cond delay="0"/>
                                          </p:stCondLst>
                                        </p:cTn>
                                        <p:tgtEl>
                                          <p:spTgt spid="32">
                                            <p:txEl>
                                              <p:pRg st="0" end="0"/>
                                            </p:txEl>
                                          </p:spTgt>
                                        </p:tgtEl>
                                        <p:attrNameLst>
                                          <p:attrName>style.visibility</p:attrName>
                                        </p:attrNameLst>
                                      </p:cBhvr>
                                      <p:to>
                                        <p:strVal val="visible"/>
                                      </p:to>
                                    </p:set>
                                    <p:anim calcmode="lin" valueType="num">
                                      <p:cBhvr additive="base">
                                        <p:cTn id="30" dur="75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31" dur="750" fill="hold"/>
                                        <p:tgtEl>
                                          <p:spTgt spid="32">
                                            <p:txEl>
                                              <p:pRg st="0" end="0"/>
                                            </p:txEl>
                                          </p:spTgt>
                                        </p:tgtEl>
                                        <p:attrNameLst>
                                          <p:attrName>ppt_y</p:attrName>
                                        </p:attrNameLst>
                                      </p:cBhvr>
                                      <p:tavLst>
                                        <p:tav tm="0">
                                          <p:val>
                                            <p:strVal val="0-#ppt_h/2"/>
                                          </p:val>
                                        </p:tav>
                                        <p:tav tm="100000">
                                          <p:val>
                                            <p:strVal val="#ppt_y"/>
                                          </p:val>
                                        </p:tav>
                                      </p:tavLst>
                                    </p:anim>
                                  </p:childTnLst>
                                </p:cTn>
                              </p:par>
                              <p:par>
                                <p:cTn id="32" presetID="2" presetClass="entr" presetSubtype="2" decel="100000" fill="hold" grpId="0" nodeType="withEffect">
                                  <p:stCondLst>
                                    <p:cond delay="100"/>
                                  </p:stCondLst>
                                  <p:childTnLst>
                                    <p:set>
                                      <p:cBhvr>
                                        <p:cTn id="33" dur="1" fill="hold">
                                          <p:stCondLst>
                                            <p:cond delay="0"/>
                                          </p:stCondLst>
                                        </p:cTn>
                                        <p:tgtEl>
                                          <p:spTgt spid="33">
                                            <p:txEl>
                                              <p:pRg st="0" end="0"/>
                                            </p:txEl>
                                          </p:spTgt>
                                        </p:tgtEl>
                                        <p:attrNameLst>
                                          <p:attrName>style.visibility</p:attrName>
                                        </p:attrNameLst>
                                      </p:cBhvr>
                                      <p:to>
                                        <p:strVal val="visible"/>
                                      </p:to>
                                    </p:set>
                                    <p:anim calcmode="lin" valueType="num">
                                      <p:cBhvr additive="base">
                                        <p:cTn id="34" dur="75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35" dur="750" fill="hold"/>
                                        <p:tgtEl>
                                          <p:spTgt spid="33">
                                            <p:txEl>
                                              <p:pRg st="0" end="0"/>
                                            </p:txEl>
                                          </p:spTgt>
                                        </p:tgtEl>
                                        <p:attrNameLst>
                                          <p:attrName>ppt_y</p:attrName>
                                        </p:attrNameLst>
                                      </p:cBhvr>
                                      <p:tavLst>
                                        <p:tav tm="0">
                                          <p:val>
                                            <p:strVal val="#ppt_y"/>
                                          </p:val>
                                        </p:tav>
                                        <p:tav tm="100000">
                                          <p:val>
                                            <p:strVal val="#ppt_y"/>
                                          </p:val>
                                        </p:tav>
                                      </p:tavLst>
                                    </p:anim>
                                  </p:childTnLst>
                                </p:cTn>
                              </p:par>
                            </p:childTnLst>
                          </p:cTn>
                        </p:par>
                        <p:par>
                          <p:cTn id="36" fill="hold">
                            <p:stCondLst>
                              <p:cond delay="3525"/>
                            </p:stCondLst>
                            <p:childTnLst>
                              <p:par>
                                <p:cTn id="37" presetID="2" presetClass="entr" presetSubtype="1" decel="100000" fill="hold" grpId="0" nodeType="afterEffect">
                                  <p:stCondLst>
                                    <p:cond delay="0"/>
                                  </p:stCondLst>
                                  <p:iterate type="lt">
                                    <p:tmPct val="10000"/>
                                  </p:iterate>
                                  <p:childTnLst>
                                    <p:set>
                                      <p:cBhvr>
                                        <p:cTn id="38" dur="1" fill="hold">
                                          <p:stCondLst>
                                            <p:cond delay="0"/>
                                          </p:stCondLst>
                                        </p:cTn>
                                        <p:tgtEl>
                                          <p:spTgt spid="35">
                                            <p:txEl>
                                              <p:pRg st="0" end="0"/>
                                            </p:txEl>
                                          </p:spTgt>
                                        </p:tgtEl>
                                        <p:attrNameLst>
                                          <p:attrName>style.visibility</p:attrName>
                                        </p:attrNameLst>
                                      </p:cBhvr>
                                      <p:to>
                                        <p:strVal val="visible"/>
                                      </p:to>
                                    </p:set>
                                    <p:anim calcmode="lin" valueType="num">
                                      <p:cBhvr additive="base">
                                        <p:cTn id="39" dur="75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40" dur="750" fill="hold"/>
                                        <p:tgtEl>
                                          <p:spTgt spid="35">
                                            <p:txEl>
                                              <p:pRg st="0" end="0"/>
                                            </p:txEl>
                                          </p:spTgt>
                                        </p:tgtEl>
                                        <p:attrNameLst>
                                          <p:attrName>ppt_y</p:attrName>
                                        </p:attrNameLst>
                                      </p:cBhvr>
                                      <p:tavLst>
                                        <p:tav tm="0">
                                          <p:val>
                                            <p:strVal val="0-#ppt_h/2"/>
                                          </p:val>
                                        </p:tav>
                                        <p:tav tm="100000">
                                          <p:val>
                                            <p:strVal val="#ppt_y"/>
                                          </p:val>
                                        </p:tav>
                                      </p:tavLst>
                                    </p:anim>
                                  </p:childTnLst>
                                </p:cTn>
                              </p:par>
                              <p:par>
                                <p:cTn id="41" presetID="2" presetClass="entr" presetSubtype="2" decel="100000" fill="hold" grpId="0" nodeType="withEffect">
                                  <p:stCondLst>
                                    <p:cond delay="100"/>
                                  </p:stCondLst>
                                  <p:childTnLst>
                                    <p:set>
                                      <p:cBhvr>
                                        <p:cTn id="42" dur="1" fill="hold">
                                          <p:stCondLst>
                                            <p:cond delay="0"/>
                                          </p:stCondLst>
                                        </p:cTn>
                                        <p:tgtEl>
                                          <p:spTgt spid="36">
                                            <p:txEl>
                                              <p:pRg st="0" end="0"/>
                                            </p:txEl>
                                          </p:spTgt>
                                        </p:tgtEl>
                                        <p:attrNameLst>
                                          <p:attrName>style.visibility</p:attrName>
                                        </p:attrNameLst>
                                      </p:cBhvr>
                                      <p:to>
                                        <p:strVal val="visible"/>
                                      </p:to>
                                    </p:set>
                                    <p:anim calcmode="lin" valueType="num">
                                      <p:cBhvr additive="base">
                                        <p:cTn id="43" dur="750" fill="hold"/>
                                        <p:tgtEl>
                                          <p:spTgt spid="36">
                                            <p:txEl>
                                              <p:pRg st="0" end="0"/>
                                            </p:txEl>
                                          </p:spTgt>
                                        </p:tgtEl>
                                        <p:attrNameLst>
                                          <p:attrName>ppt_x</p:attrName>
                                        </p:attrNameLst>
                                      </p:cBhvr>
                                      <p:tavLst>
                                        <p:tav tm="0">
                                          <p:val>
                                            <p:strVal val="1+#ppt_w/2"/>
                                          </p:val>
                                        </p:tav>
                                        <p:tav tm="100000">
                                          <p:val>
                                            <p:strVal val="#ppt_x"/>
                                          </p:val>
                                        </p:tav>
                                      </p:tavLst>
                                    </p:anim>
                                    <p:anim calcmode="lin" valueType="num">
                                      <p:cBhvr additive="base">
                                        <p:cTn id="44" dur="750" fill="hold"/>
                                        <p:tgtEl>
                                          <p:spTgt spid="36">
                                            <p:txEl>
                                              <p:pRg st="0" end="0"/>
                                            </p:txEl>
                                          </p:spTgt>
                                        </p:tgtEl>
                                        <p:attrNameLst>
                                          <p:attrName>ppt_y</p:attrName>
                                        </p:attrNameLst>
                                      </p:cBhvr>
                                      <p:tavLst>
                                        <p:tav tm="0">
                                          <p:val>
                                            <p:strVal val="#ppt_y"/>
                                          </p:val>
                                        </p:tav>
                                        <p:tav tm="100000">
                                          <p:val>
                                            <p:strVal val="#ppt_y"/>
                                          </p:val>
                                        </p:tav>
                                      </p:tavLst>
                                    </p:anim>
                                  </p:childTnLst>
                                </p:cTn>
                              </p:par>
                            </p:childTnLst>
                          </p:cTn>
                        </p:par>
                        <p:par>
                          <p:cTn id="45" fill="hold">
                            <p:stCondLst>
                              <p:cond delay="4375"/>
                            </p:stCondLst>
                            <p:childTnLst>
                              <p:par>
                                <p:cTn id="46" presetID="2" presetClass="entr" presetSubtype="1" decel="100000" fill="hold" grpId="0" nodeType="afterEffect">
                                  <p:stCondLst>
                                    <p:cond delay="0"/>
                                  </p:stCondLst>
                                  <p:iterate type="lt">
                                    <p:tmPct val="10000"/>
                                  </p:iterate>
                                  <p:childTnLst>
                                    <p:set>
                                      <p:cBhvr>
                                        <p:cTn id="47" dur="1" fill="hold">
                                          <p:stCondLst>
                                            <p:cond delay="0"/>
                                          </p:stCondLst>
                                        </p:cTn>
                                        <p:tgtEl>
                                          <p:spTgt spid="38">
                                            <p:txEl>
                                              <p:pRg st="0" end="0"/>
                                            </p:txEl>
                                          </p:spTgt>
                                        </p:tgtEl>
                                        <p:attrNameLst>
                                          <p:attrName>style.visibility</p:attrName>
                                        </p:attrNameLst>
                                      </p:cBhvr>
                                      <p:to>
                                        <p:strVal val="visible"/>
                                      </p:to>
                                    </p:set>
                                    <p:anim calcmode="lin" valueType="num">
                                      <p:cBhvr additive="base">
                                        <p:cTn id="48" dur="75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49" dur="750" fill="hold"/>
                                        <p:tgtEl>
                                          <p:spTgt spid="38">
                                            <p:txEl>
                                              <p:pRg st="0" end="0"/>
                                            </p:txEl>
                                          </p:spTgt>
                                        </p:tgtEl>
                                        <p:attrNameLst>
                                          <p:attrName>ppt_y</p:attrName>
                                        </p:attrNameLst>
                                      </p:cBhvr>
                                      <p:tavLst>
                                        <p:tav tm="0">
                                          <p:val>
                                            <p:strVal val="0-#ppt_h/2"/>
                                          </p:val>
                                        </p:tav>
                                        <p:tav tm="100000">
                                          <p:val>
                                            <p:strVal val="#ppt_y"/>
                                          </p:val>
                                        </p:tav>
                                      </p:tavLst>
                                    </p:anim>
                                  </p:childTnLst>
                                </p:cTn>
                              </p:par>
                              <p:par>
                                <p:cTn id="50" presetID="2" presetClass="entr" presetSubtype="2" decel="100000" fill="hold" grpId="0" nodeType="withEffect">
                                  <p:stCondLst>
                                    <p:cond delay="100"/>
                                  </p:stCondLst>
                                  <p:childTnLst>
                                    <p:set>
                                      <p:cBhvr>
                                        <p:cTn id="51" dur="1" fill="hold">
                                          <p:stCondLst>
                                            <p:cond delay="0"/>
                                          </p:stCondLst>
                                        </p:cTn>
                                        <p:tgtEl>
                                          <p:spTgt spid="39">
                                            <p:txEl>
                                              <p:pRg st="0" end="0"/>
                                            </p:txEl>
                                          </p:spTgt>
                                        </p:tgtEl>
                                        <p:attrNameLst>
                                          <p:attrName>style.visibility</p:attrName>
                                        </p:attrNameLst>
                                      </p:cBhvr>
                                      <p:to>
                                        <p:strVal val="visible"/>
                                      </p:to>
                                    </p:set>
                                    <p:anim calcmode="lin" valueType="num">
                                      <p:cBhvr additive="base">
                                        <p:cTn id="52" dur="75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53" dur="750" fill="hold"/>
                                        <p:tgtEl>
                                          <p:spTgt spid="3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ppt_x"/>
                          </p:val>
                        </p:tav>
                        <p:tav tm="100000">
                          <p:val>
                            <p:strVal val="#ppt_x"/>
                          </p:val>
                        </p:tav>
                      </p:tavLst>
                    </p:anim>
                    <p:anim calcmode="lin" valueType="num">
                      <p:cBhvr additive="base">
                        <p:cTn dur="750" fill="hold"/>
                        <p:tgtEl>
                          <p:spTgt spid="8"/>
                        </p:tgtEl>
                        <p:attrNameLst>
                          <p:attrName>ppt_y</p:attrName>
                        </p:attrNameLst>
                      </p:cBhvr>
                      <p:tavLst>
                        <p:tav tm="0">
                          <p:val>
                            <p:strVal val="0-#ppt_h/2"/>
                          </p:val>
                        </p:tav>
                        <p:tav tm="100000">
                          <p:val>
                            <p:strVal val="#ppt_y"/>
                          </p:val>
                        </p:tav>
                      </p:tavLst>
                    </p:anim>
                  </p:childTnLst>
                </p:cTn>
              </p:par>
            </p:tnLst>
          </p:tmpl>
        </p:tmplLst>
      </p:bldP>
      <p:bldP spid="9" grpId="0" build="p">
        <p:tmplLst>
          <p:tmpl lvl="1">
            <p:tnLst>
              <p:par>
                <p:cTn presetID="2" presetClass="entr" presetSubtype="2" decel="100000" fill="hold" nodeType="withEffect">
                  <p:stCondLst>
                    <p:cond delay="1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29"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29"/>
                        </p:tgtEl>
                        <p:attrNameLst>
                          <p:attrName>style.visibility</p:attrName>
                        </p:attrNameLst>
                      </p:cBhvr>
                      <p:to>
                        <p:strVal val="visible"/>
                      </p:to>
                    </p:set>
                    <p:anim calcmode="lin" valueType="num">
                      <p:cBhvr additive="base">
                        <p:cTn dur="750" fill="hold"/>
                        <p:tgtEl>
                          <p:spTgt spid="29"/>
                        </p:tgtEl>
                        <p:attrNameLst>
                          <p:attrName>ppt_x</p:attrName>
                        </p:attrNameLst>
                      </p:cBhvr>
                      <p:tavLst>
                        <p:tav tm="0">
                          <p:val>
                            <p:strVal val="#ppt_x"/>
                          </p:val>
                        </p:tav>
                        <p:tav tm="100000">
                          <p:val>
                            <p:strVal val="#ppt_x"/>
                          </p:val>
                        </p:tav>
                      </p:tavLst>
                    </p:anim>
                    <p:anim calcmode="lin" valueType="num">
                      <p:cBhvr additive="base">
                        <p:cTn dur="750" fill="hold"/>
                        <p:tgtEl>
                          <p:spTgt spid="29"/>
                        </p:tgtEl>
                        <p:attrNameLst>
                          <p:attrName>ppt_y</p:attrName>
                        </p:attrNameLst>
                      </p:cBhvr>
                      <p:tavLst>
                        <p:tav tm="0">
                          <p:val>
                            <p:strVal val="0-#ppt_h/2"/>
                          </p:val>
                        </p:tav>
                        <p:tav tm="100000">
                          <p:val>
                            <p:strVal val="#ppt_y"/>
                          </p:val>
                        </p:tav>
                      </p:tavLst>
                    </p:anim>
                  </p:childTnLst>
                </p:cTn>
              </p:par>
            </p:tnLst>
          </p:tmpl>
        </p:tmplLst>
      </p:bldP>
      <p:bldP spid="30" grpId="0" build="p">
        <p:tmplLst>
          <p:tmpl lvl="1">
            <p:tnLst>
              <p:par>
                <p:cTn presetID="2" presetClass="entr" presetSubtype="2" decel="100000" fill="hold" nodeType="withEffect">
                  <p:stCondLst>
                    <p:cond delay="10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750" fill="hold"/>
                        <p:tgtEl>
                          <p:spTgt spid="30"/>
                        </p:tgtEl>
                        <p:attrNameLst>
                          <p:attrName>ppt_x</p:attrName>
                        </p:attrNameLst>
                      </p:cBhvr>
                      <p:tavLst>
                        <p:tav tm="0">
                          <p:val>
                            <p:strVal val="1+#ppt_w/2"/>
                          </p:val>
                        </p:tav>
                        <p:tav tm="100000">
                          <p:val>
                            <p:strVal val="#ppt_x"/>
                          </p:val>
                        </p:tav>
                      </p:tavLst>
                    </p:anim>
                    <p:anim calcmode="lin" valueType="num">
                      <p:cBhvr additive="base">
                        <p:cTn dur="750" fill="hold"/>
                        <p:tgtEl>
                          <p:spTgt spid="30"/>
                        </p:tgtEl>
                        <p:attrNameLst>
                          <p:attrName>ppt_y</p:attrName>
                        </p:attrNameLst>
                      </p:cBhvr>
                      <p:tavLst>
                        <p:tav tm="0">
                          <p:val>
                            <p:strVal val="#ppt_y"/>
                          </p:val>
                        </p:tav>
                        <p:tav tm="100000">
                          <p:val>
                            <p:strVal val="#ppt_y"/>
                          </p:val>
                        </p:tav>
                      </p:tavLst>
                    </p:anim>
                  </p:childTnLst>
                </p:cTn>
              </p:par>
            </p:tnLst>
          </p:tmpl>
        </p:tmplLst>
      </p:bldP>
      <p:bldP spid="32"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32"/>
                        </p:tgtEl>
                        <p:attrNameLst>
                          <p:attrName>style.visibility</p:attrName>
                        </p:attrNameLst>
                      </p:cBhvr>
                      <p:to>
                        <p:strVal val="visible"/>
                      </p:to>
                    </p:set>
                    <p:anim calcmode="lin" valueType="num">
                      <p:cBhvr additive="base">
                        <p:cTn dur="750" fill="hold"/>
                        <p:tgtEl>
                          <p:spTgt spid="32"/>
                        </p:tgtEl>
                        <p:attrNameLst>
                          <p:attrName>ppt_x</p:attrName>
                        </p:attrNameLst>
                      </p:cBhvr>
                      <p:tavLst>
                        <p:tav tm="0">
                          <p:val>
                            <p:strVal val="#ppt_x"/>
                          </p:val>
                        </p:tav>
                        <p:tav tm="100000">
                          <p:val>
                            <p:strVal val="#ppt_x"/>
                          </p:val>
                        </p:tav>
                      </p:tavLst>
                    </p:anim>
                    <p:anim calcmode="lin" valueType="num">
                      <p:cBhvr additive="base">
                        <p:cTn dur="750" fill="hold"/>
                        <p:tgtEl>
                          <p:spTgt spid="32"/>
                        </p:tgtEl>
                        <p:attrNameLst>
                          <p:attrName>ppt_y</p:attrName>
                        </p:attrNameLst>
                      </p:cBhvr>
                      <p:tavLst>
                        <p:tav tm="0">
                          <p:val>
                            <p:strVal val="0-#ppt_h/2"/>
                          </p:val>
                        </p:tav>
                        <p:tav tm="100000">
                          <p:val>
                            <p:strVal val="#ppt_y"/>
                          </p:val>
                        </p:tav>
                      </p:tavLst>
                    </p:anim>
                  </p:childTnLst>
                </p:cTn>
              </p:par>
            </p:tnLst>
          </p:tmpl>
        </p:tmplLst>
      </p:bldP>
      <p:bldP spid="33" grpId="0" build="p">
        <p:tmplLst>
          <p:tmpl lvl="1">
            <p:tnLst>
              <p:par>
                <p:cTn presetID="2" presetClass="entr" presetSubtype="2" decel="100000" fill="hold" nodeType="withEffect">
                  <p:stCondLst>
                    <p:cond delay="10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750" fill="hold"/>
                        <p:tgtEl>
                          <p:spTgt spid="33"/>
                        </p:tgtEl>
                        <p:attrNameLst>
                          <p:attrName>ppt_x</p:attrName>
                        </p:attrNameLst>
                      </p:cBhvr>
                      <p:tavLst>
                        <p:tav tm="0">
                          <p:val>
                            <p:strVal val="1+#ppt_w/2"/>
                          </p:val>
                        </p:tav>
                        <p:tav tm="100000">
                          <p:val>
                            <p:strVal val="#ppt_x"/>
                          </p:val>
                        </p:tav>
                      </p:tavLst>
                    </p:anim>
                    <p:anim calcmode="lin" valueType="num">
                      <p:cBhvr additive="base">
                        <p:cTn dur="750" fill="hold"/>
                        <p:tgtEl>
                          <p:spTgt spid="33"/>
                        </p:tgtEl>
                        <p:attrNameLst>
                          <p:attrName>ppt_y</p:attrName>
                        </p:attrNameLst>
                      </p:cBhvr>
                      <p:tavLst>
                        <p:tav tm="0">
                          <p:val>
                            <p:strVal val="#ppt_y"/>
                          </p:val>
                        </p:tav>
                        <p:tav tm="100000">
                          <p:val>
                            <p:strVal val="#ppt_y"/>
                          </p:val>
                        </p:tav>
                      </p:tavLst>
                    </p:anim>
                  </p:childTnLst>
                </p:cTn>
              </p:par>
            </p:tnLst>
          </p:tmpl>
        </p:tmplLst>
      </p:bldP>
      <p:bldP spid="35"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35"/>
                        </p:tgtEl>
                        <p:attrNameLst>
                          <p:attrName>style.visibility</p:attrName>
                        </p:attrNameLst>
                      </p:cBhvr>
                      <p:to>
                        <p:strVal val="visible"/>
                      </p:to>
                    </p:set>
                    <p:anim calcmode="lin" valueType="num">
                      <p:cBhvr additive="base">
                        <p:cTn dur="750" fill="hold"/>
                        <p:tgtEl>
                          <p:spTgt spid="35"/>
                        </p:tgtEl>
                        <p:attrNameLst>
                          <p:attrName>ppt_x</p:attrName>
                        </p:attrNameLst>
                      </p:cBhvr>
                      <p:tavLst>
                        <p:tav tm="0">
                          <p:val>
                            <p:strVal val="#ppt_x"/>
                          </p:val>
                        </p:tav>
                        <p:tav tm="100000">
                          <p:val>
                            <p:strVal val="#ppt_x"/>
                          </p:val>
                        </p:tav>
                      </p:tavLst>
                    </p:anim>
                    <p:anim calcmode="lin" valueType="num">
                      <p:cBhvr additive="base">
                        <p:cTn dur="750" fill="hold"/>
                        <p:tgtEl>
                          <p:spTgt spid="35"/>
                        </p:tgtEl>
                        <p:attrNameLst>
                          <p:attrName>ppt_y</p:attrName>
                        </p:attrNameLst>
                      </p:cBhvr>
                      <p:tavLst>
                        <p:tav tm="0">
                          <p:val>
                            <p:strVal val="0-#ppt_h/2"/>
                          </p:val>
                        </p:tav>
                        <p:tav tm="100000">
                          <p:val>
                            <p:strVal val="#ppt_y"/>
                          </p:val>
                        </p:tav>
                      </p:tavLst>
                    </p:anim>
                  </p:childTnLst>
                </p:cTn>
              </p:par>
            </p:tnLst>
          </p:tmpl>
        </p:tmplLst>
      </p:bldP>
      <p:bldP spid="36" grpId="0" build="p">
        <p:tmplLst>
          <p:tmpl lvl="1">
            <p:tnLst>
              <p:par>
                <p:cTn presetID="2" presetClass="entr" presetSubtype="2" decel="100000" fill="hold" nodeType="withEffect">
                  <p:stCondLst>
                    <p:cond delay="10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750" fill="hold"/>
                        <p:tgtEl>
                          <p:spTgt spid="36"/>
                        </p:tgtEl>
                        <p:attrNameLst>
                          <p:attrName>ppt_x</p:attrName>
                        </p:attrNameLst>
                      </p:cBhvr>
                      <p:tavLst>
                        <p:tav tm="0">
                          <p:val>
                            <p:strVal val="1+#ppt_w/2"/>
                          </p:val>
                        </p:tav>
                        <p:tav tm="100000">
                          <p:val>
                            <p:strVal val="#ppt_x"/>
                          </p:val>
                        </p:tav>
                      </p:tavLst>
                    </p:anim>
                    <p:anim calcmode="lin" valueType="num">
                      <p:cBhvr additive="base">
                        <p:cTn dur="750" fill="hold"/>
                        <p:tgtEl>
                          <p:spTgt spid="36"/>
                        </p:tgtEl>
                        <p:attrNameLst>
                          <p:attrName>ppt_y</p:attrName>
                        </p:attrNameLst>
                      </p:cBhvr>
                      <p:tavLst>
                        <p:tav tm="0">
                          <p:val>
                            <p:strVal val="#ppt_y"/>
                          </p:val>
                        </p:tav>
                        <p:tav tm="100000">
                          <p:val>
                            <p:strVal val="#ppt_y"/>
                          </p:val>
                        </p:tav>
                      </p:tavLst>
                    </p:anim>
                  </p:childTnLst>
                </p:cTn>
              </p:par>
            </p:tnLst>
          </p:tmpl>
        </p:tmplLst>
      </p:bldP>
      <p:bldP spid="38"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38"/>
                        </p:tgtEl>
                        <p:attrNameLst>
                          <p:attrName>style.visibility</p:attrName>
                        </p:attrNameLst>
                      </p:cBhvr>
                      <p:to>
                        <p:strVal val="visible"/>
                      </p:to>
                    </p:set>
                    <p:anim calcmode="lin" valueType="num">
                      <p:cBhvr additive="base">
                        <p:cTn dur="750" fill="hold"/>
                        <p:tgtEl>
                          <p:spTgt spid="38"/>
                        </p:tgtEl>
                        <p:attrNameLst>
                          <p:attrName>ppt_x</p:attrName>
                        </p:attrNameLst>
                      </p:cBhvr>
                      <p:tavLst>
                        <p:tav tm="0">
                          <p:val>
                            <p:strVal val="#ppt_x"/>
                          </p:val>
                        </p:tav>
                        <p:tav tm="100000">
                          <p:val>
                            <p:strVal val="#ppt_x"/>
                          </p:val>
                        </p:tav>
                      </p:tavLst>
                    </p:anim>
                    <p:anim calcmode="lin" valueType="num">
                      <p:cBhvr additive="base">
                        <p:cTn dur="750" fill="hold"/>
                        <p:tgtEl>
                          <p:spTgt spid="38"/>
                        </p:tgtEl>
                        <p:attrNameLst>
                          <p:attrName>ppt_y</p:attrName>
                        </p:attrNameLst>
                      </p:cBhvr>
                      <p:tavLst>
                        <p:tav tm="0">
                          <p:val>
                            <p:strVal val="0-#ppt_h/2"/>
                          </p:val>
                        </p:tav>
                        <p:tav tm="100000">
                          <p:val>
                            <p:strVal val="#ppt_y"/>
                          </p:val>
                        </p:tav>
                      </p:tavLst>
                    </p:anim>
                  </p:childTnLst>
                </p:cTn>
              </p:par>
            </p:tnLst>
          </p:tmpl>
        </p:tmplLst>
      </p:bldP>
      <p:bldP spid="39" grpId="0" build="p">
        <p:tmplLst>
          <p:tmpl lvl="1">
            <p:tnLst>
              <p:par>
                <p:cTn presetID="2" presetClass="entr" presetSubtype="2" decel="100000" fill="hold" nodeType="withEffect">
                  <p:stCondLst>
                    <p:cond delay="10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750" fill="hold"/>
                        <p:tgtEl>
                          <p:spTgt spid="39"/>
                        </p:tgtEl>
                        <p:attrNameLst>
                          <p:attrName>ppt_x</p:attrName>
                        </p:attrNameLst>
                      </p:cBhvr>
                      <p:tavLst>
                        <p:tav tm="0">
                          <p:val>
                            <p:strVal val="1+#ppt_w/2"/>
                          </p:val>
                        </p:tav>
                        <p:tav tm="100000">
                          <p:val>
                            <p:strVal val="#ppt_x"/>
                          </p:val>
                        </p:tav>
                      </p:tavLst>
                    </p:anim>
                    <p:anim calcmode="lin" valueType="num">
                      <p:cBhvr additive="base">
                        <p:cTn dur="750" fill="hold"/>
                        <p:tgtEl>
                          <p:spTgt spid="39"/>
                        </p:tgtEl>
                        <p:attrNameLst>
                          <p:attrName>ppt_y</p:attrName>
                        </p:attrNameLst>
                      </p:cBhvr>
                      <p:tavLst>
                        <p:tav tm="0">
                          <p:val>
                            <p:strVal val="#ppt_y"/>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and texts 1">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a:p>
        </p:txBody>
      </p:sp>
      <p:sp>
        <p:nvSpPr>
          <p:cNvPr id="7" name="Picture Placeholder 6"/>
          <p:cNvSpPr>
            <a:spLocks noGrp="1"/>
          </p:cNvSpPr>
          <p:nvPr>
            <p:ph type="pic" sz="quarter" idx="13" hasCustomPrompt="1"/>
          </p:nvPr>
        </p:nvSpPr>
        <p:spPr>
          <a:xfrm>
            <a:off x="478972" y="478973"/>
            <a:ext cx="8171542" cy="9361714"/>
          </a:xfrm>
        </p:spPr>
        <p:txBody>
          <a:bodyPr/>
          <a:lstStyle>
            <a:lvl1pPr>
              <a:defRPr i="1" baseline="0"/>
            </a:lvl1pPr>
          </a:lstStyle>
          <a:p>
            <a:r>
              <a:rPr kumimoji="1" lang="en-US" altLang="ja-JP"/>
              <a:t>Insert an image</a:t>
            </a:r>
            <a:endParaRPr kumimoji="1" lang="ja-JP" altLang="en-US"/>
          </a:p>
        </p:txBody>
      </p:sp>
      <p:sp>
        <p:nvSpPr>
          <p:cNvPr id="8" name="タイトル 1"/>
          <p:cNvSpPr>
            <a:spLocks noGrp="1"/>
          </p:cNvSpPr>
          <p:nvPr>
            <p:ph type="title" hasCustomPrompt="1"/>
          </p:nvPr>
        </p:nvSpPr>
        <p:spPr>
          <a:xfrm>
            <a:off x="7707085" y="2191657"/>
            <a:ext cx="9802733" cy="4348244"/>
          </a:xfrm>
        </p:spPr>
        <p:txBody>
          <a:bodyPr anchor="b">
            <a:normAutofit/>
          </a:bodyPr>
          <a:lstStyle>
            <a:lvl1pPr>
              <a:lnSpc>
                <a:spcPct val="80000"/>
              </a:lnSpc>
              <a:defRPr sz="9600" baseline="0">
                <a:latin typeface="+mj-lt"/>
              </a:defRPr>
            </a:lvl1pPr>
          </a:lstStyle>
          <a:p>
            <a:r>
              <a:rPr kumimoji="1" lang="en-US" altLang="ja-JP"/>
              <a:t>Slide Title Goes Here</a:t>
            </a:r>
            <a:endParaRPr kumimoji="1" lang="ja-JP" altLang="en-US"/>
          </a:p>
        </p:txBody>
      </p:sp>
      <p:sp>
        <p:nvSpPr>
          <p:cNvPr id="9" name="テキスト プレースホルダー 5"/>
          <p:cNvSpPr>
            <a:spLocks noGrp="1"/>
          </p:cNvSpPr>
          <p:nvPr>
            <p:ph type="body" sz="quarter" idx="12" hasCustomPrompt="1"/>
          </p:nvPr>
        </p:nvSpPr>
        <p:spPr>
          <a:xfrm>
            <a:off x="8955314" y="6734969"/>
            <a:ext cx="8554505" cy="1964531"/>
          </a:xfrm>
        </p:spPr>
        <p:txBody>
          <a:bodyPr numCol="1" spcCol="360000" anchor="t">
            <a:normAutofit/>
          </a:bodyPr>
          <a:lstStyle>
            <a:lvl1pPr algn="l">
              <a:spcBef>
                <a:spcPts val="1200"/>
              </a:spcBef>
              <a:defRPr sz="1800">
                <a:solidFill>
                  <a:schemeClr val="bg2"/>
                </a:solidFill>
              </a:defRPr>
            </a:lvl1pPr>
          </a:lstStyle>
          <a:p>
            <a:pPr lvl="0"/>
            <a:r>
              <a:rPr kumimoji="1" lang="en-US" altLang="ja-JP"/>
              <a:t>Text Goes Here</a:t>
            </a:r>
            <a:endParaRPr kumimoji="1" lang="ja-JP" altLang="en-US"/>
          </a:p>
        </p:txBody>
      </p:sp>
    </p:spTree>
    <p:extLst>
      <p:ext uri="{BB962C8B-B14F-4D97-AF65-F5344CB8AC3E}">
        <p14:creationId xmlns:p14="http://schemas.microsoft.com/office/powerpoint/2010/main" val="1229476733"/>
      </p:ext>
    </p:extLst>
  </p:cSld>
  <p:clrMapOvr>
    <a:masterClrMapping/>
  </p:clrMapOvr>
  <mc:AlternateContent xmlns:mc="http://schemas.openxmlformats.org/markup-compatibility/2006" xmlns:p15="http://schemas.microsoft.com/office/powerpoint/2012/main">
    <mc:Choice Requires="p15">
      <p:transition spd="slow" advTm="3084">
        <p15:prstTrans prst="prestige"/>
      </p:transition>
    </mc:Choice>
    <mc:Fallback xmlns="">
      <p:transition spd="slow" advTm="30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iterate type="wd">
                                    <p:tmPct val="10000"/>
                                  </p:iterate>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ppt_x"/>
                                          </p:val>
                                        </p:tav>
                                        <p:tav tm="100000">
                                          <p:val>
                                            <p:strVal val="#ppt_x"/>
                                          </p:val>
                                        </p:tav>
                                      </p:tavLst>
                                    </p:anim>
                                    <p:anim calcmode="lin" valueType="num">
                                      <p:cBhvr additive="base">
                                        <p:cTn id="12" dur="75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475"/>
                            </p:stCondLst>
                            <p:childTnLst>
                              <p:par>
                                <p:cTn id="14" presetID="22" presetClass="entr" presetSubtype="8" fill="hold" grpId="0" nodeType="after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wipe(left)">
                                      <p:cBhvr>
                                        <p:cTn id="16"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Lst>
  </p:timing>
  <p:extLst>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and texts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5905501" y="1066800"/>
            <a:ext cx="11051367" cy="5473101"/>
          </a:xfrm>
        </p:spPr>
        <p:txBody>
          <a:bodyPr anchor="b">
            <a:normAutofit/>
          </a:bodyPr>
          <a:lstStyle>
            <a:lvl1pPr>
              <a:lnSpc>
                <a:spcPct val="80000"/>
              </a:lnSpc>
              <a:defRPr sz="9600" baseline="0">
                <a:latin typeface="+mj-lt"/>
              </a:defRPr>
            </a:lvl1pPr>
          </a:lstStyle>
          <a:p>
            <a:r>
              <a:rPr kumimoji="1" lang="en-US" altLang="ja-JP"/>
              <a:t>Slide Title Goes Here</a:t>
            </a:r>
            <a:endParaRPr kumimoji="1" lang="ja-JP" altLang="en-US"/>
          </a:p>
        </p:txBody>
      </p:sp>
      <p:sp>
        <p:nvSpPr>
          <p:cNvPr id="3" name="フッター プレースホルダー 2"/>
          <p:cNvSpPr>
            <a:spLocks noGrp="1"/>
          </p:cNvSpPr>
          <p:nvPr>
            <p:ph type="ftr" sz="quarter" idx="10"/>
          </p:nvPr>
        </p:nvSpPr>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a:p>
        </p:txBody>
      </p:sp>
      <p:sp>
        <p:nvSpPr>
          <p:cNvPr id="6" name="テキスト プレースホルダー 5"/>
          <p:cNvSpPr>
            <a:spLocks noGrp="1"/>
          </p:cNvSpPr>
          <p:nvPr>
            <p:ph type="body" sz="quarter" idx="12" hasCustomPrompt="1"/>
          </p:nvPr>
        </p:nvSpPr>
        <p:spPr>
          <a:xfrm>
            <a:off x="5905500" y="6734969"/>
            <a:ext cx="11051367" cy="1964531"/>
          </a:xfrm>
        </p:spPr>
        <p:txBody>
          <a:bodyPr numCol="1" spcCol="360000" anchor="t">
            <a:normAutofit/>
          </a:bodyPr>
          <a:lstStyle>
            <a:lvl1pPr algn="l">
              <a:spcBef>
                <a:spcPts val="1200"/>
              </a:spcBef>
              <a:defRPr sz="1800">
                <a:solidFill>
                  <a:schemeClr val="bg2"/>
                </a:solidFill>
              </a:defRPr>
            </a:lvl1pPr>
          </a:lstStyle>
          <a:p>
            <a:pPr lvl="0"/>
            <a:r>
              <a:rPr kumimoji="1" lang="en-US" altLang="ja-JP"/>
              <a:t>Text Goes Here</a:t>
            </a:r>
            <a:endParaRPr kumimoji="1" lang="ja-JP" altLang="en-US"/>
          </a:p>
        </p:txBody>
      </p:sp>
      <p:sp>
        <p:nvSpPr>
          <p:cNvPr id="7" name="Picture Placeholder 6"/>
          <p:cNvSpPr>
            <a:spLocks noGrp="1"/>
          </p:cNvSpPr>
          <p:nvPr>
            <p:ph type="pic" sz="quarter" idx="13" hasCustomPrompt="1"/>
          </p:nvPr>
        </p:nvSpPr>
        <p:spPr>
          <a:xfrm>
            <a:off x="0" y="0"/>
            <a:ext cx="5457825" cy="10285413"/>
          </a:xfrm>
        </p:spPr>
        <p:txBody>
          <a:bodyPr/>
          <a:lstStyle>
            <a:lvl1pPr>
              <a:defRPr i="1" baseline="0"/>
            </a:lvl1pPr>
          </a:lstStyle>
          <a:p>
            <a:r>
              <a:rPr kumimoji="1" lang="en-US" altLang="ja-JP"/>
              <a:t>Insert an image</a:t>
            </a:r>
            <a:endParaRPr kumimoji="1" lang="ja-JP" altLang="en-US"/>
          </a:p>
        </p:txBody>
      </p:sp>
    </p:spTree>
    <p:extLst>
      <p:ext uri="{BB962C8B-B14F-4D97-AF65-F5344CB8AC3E}">
        <p14:creationId xmlns:p14="http://schemas.microsoft.com/office/powerpoint/2010/main" val="651198486"/>
      </p:ext>
    </p:extLst>
  </p:cSld>
  <p:clrMapOvr>
    <a:masterClrMapping/>
  </p:clrMapOvr>
  <mc:AlternateContent xmlns:mc="http://schemas.openxmlformats.org/markup-compatibility/2006" xmlns:p15="http://schemas.microsoft.com/office/powerpoint/2012/main">
    <mc:Choice Requires="p15">
      <p:transition spd="slow" advTm="3084">
        <p15:prstTrans prst="prestige"/>
      </p:transition>
    </mc:Choice>
    <mc:Fallback xmlns="">
      <p:transition spd="slow" advTm="30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iterate type="wd">
                                    <p:tmPct val="10000"/>
                                  </p:iterate>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475"/>
                            </p:stCondLst>
                            <p:childTnLst>
                              <p:par>
                                <p:cTn id="14" presetID="22" presetClass="entr" presetSubtype="8" fill="hold" grpId="0"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wipe(left)">
                                      <p:cBhvr>
                                        <p:cTn id="16"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tmplLst>
          <p:tmpl lvl="1">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P spid="7"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ide image and texts 1">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a:p>
        </p:txBody>
      </p:sp>
      <p:sp>
        <p:nvSpPr>
          <p:cNvPr id="7" name="Picture Placeholder 6"/>
          <p:cNvSpPr>
            <a:spLocks noGrp="1"/>
          </p:cNvSpPr>
          <p:nvPr>
            <p:ph type="pic" sz="quarter" idx="13" hasCustomPrompt="1"/>
          </p:nvPr>
        </p:nvSpPr>
        <p:spPr>
          <a:xfrm>
            <a:off x="0" y="1441563"/>
            <a:ext cx="18288000" cy="7402286"/>
          </a:xfrm>
          <a:solidFill>
            <a:schemeClr val="tx2">
              <a:lumMod val="50000"/>
            </a:schemeClr>
          </a:solidFill>
        </p:spPr>
        <p:txBody>
          <a:bodyPr/>
          <a:lstStyle>
            <a:lvl1pPr>
              <a:defRPr i="1" baseline="0"/>
            </a:lvl1pPr>
          </a:lstStyle>
          <a:p>
            <a:r>
              <a:rPr kumimoji="1" lang="en-US" altLang="ja-JP"/>
              <a:t>Insert an image</a:t>
            </a:r>
            <a:endParaRPr kumimoji="1" lang="ja-JP" altLang="en-US"/>
          </a:p>
        </p:txBody>
      </p:sp>
      <p:sp>
        <p:nvSpPr>
          <p:cNvPr id="9" name="テキスト プレースホルダー 5"/>
          <p:cNvSpPr>
            <a:spLocks noGrp="1"/>
          </p:cNvSpPr>
          <p:nvPr>
            <p:ph type="body" sz="quarter" idx="12" hasCustomPrompt="1"/>
          </p:nvPr>
        </p:nvSpPr>
        <p:spPr>
          <a:xfrm>
            <a:off x="246742" y="1"/>
            <a:ext cx="8839201" cy="4829260"/>
          </a:xfrm>
          <a:solidFill>
            <a:schemeClr val="tx1"/>
          </a:solidFill>
        </p:spPr>
        <p:txBody>
          <a:bodyPr numCol="1" spcCol="360000" anchor="t">
            <a:normAutofit/>
          </a:bodyPr>
          <a:lstStyle>
            <a:lvl1pPr algn="l">
              <a:spcBef>
                <a:spcPts val="1200"/>
              </a:spcBef>
              <a:defRPr sz="1800">
                <a:solidFill>
                  <a:schemeClr val="bg2"/>
                </a:solidFill>
              </a:defRPr>
            </a:lvl1pPr>
          </a:lstStyle>
          <a:p>
            <a:pPr lvl="0"/>
            <a:r>
              <a:rPr kumimoji="1" lang="en-US" altLang="ja-JP"/>
              <a:t> </a:t>
            </a:r>
            <a:endParaRPr kumimoji="1" lang="ja-JP" altLang="en-US"/>
          </a:p>
        </p:txBody>
      </p:sp>
      <p:sp>
        <p:nvSpPr>
          <p:cNvPr id="10" name="タイトル 1"/>
          <p:cNvSpPr>
            <a:spLocks noGrp="1"/>
          </p:cNvSpPr>
          <p:nvPr>
            <p:ph type="title" hasCustomPrompt="1"/>
          </p:nvPr>
        </p:nvSpPr>
        <p:spPr>
          <a:xfrm>
            <a:off x="246742" y="449943"/>
            <a:ext cx="8839201" cy="4379317"/>
          </a:xfrm>
        </p:spPr>
        <p:txBody>
          <a:bodyPr anchor="ctr">
            <a:normAutofit/>
          </a:bodyPr>
          <a:lstStyle>
            <a:lvl1pPr algn="ctr">
              <a:lnSpc>
                <a:spcPct val="80000"/>
              </a:lnSpc>
              <a:defRPr sz="9600" baseline="0">
                <a:latin typeface="Roboto Bold" pitchFamily="2" charset="0"/>
              </a:defRPr>
            </a:lvl1pPr>
          </a:lstStyle>
          <a:p>
            <a:r>
              <a:rPr kumimoji="1" lang="en-US" altLang="ja-JP"/>
              <a:t>Slide Title </a:t>
            </a:r>
            <a:br>
              <a:rPr kumimoji="1" lang="en-US" altLang="ja-JP"/>
            </a:br>
            <a:r>
              <a:rPr kumimoji="1" lang="en-US" altLang="ja-JP"/>
              <a:t>Goes Here</a:t>
            </a:r>
            <a:endParaRPr kumimoji="1" lang="ja-JP" altLang="en-US"/>
          </a:p>
        </p:txBody>
      </p:sp>
      <p:sp>
        <p:nvSpPr>
          <p:cNvPr id="11" name="テキスト プレースホルダー 5"/>
          <p:cNvSpPr>
            <a:spLocks noGrp="1"/>
          </p:cNvSpPr>
          <p:nvPr>
            <p:ph type="body" sz="quarter" idx="14" hasCustomPrompt="1"/>
          </p:nvPr>
        </p:nvSpPr>
        <p:spPr>
          <a:xfrm>
            <a:off x="9216571" y="7402286"/>
            <a:ext cx="9071430" cy="1836646"/>
          </a:xfrm>
          <a:solidFill>
            <a:schemeClr val="tx1"/>
          </a:solidFill>
        </p:spPr>
        <p:txBody>
          <a:bodyPr numCol="1" spcCol="360000" anchor="t">
            <a:normAutofit/>
          </a:bodyPr>
          <a:lstStyle>
            <a:lvl1pPr algn="l">
              <a:spcBef>
                <a:spcPts val="1200"/>
              </a:spcBef>
              <a:defRPr sz="1800">
                <a:solidFill>
                  <a:schemeClr val="bg2"/>
                </a:solidFill>
              </a:defRPr>
            </a:lvl1pPr>
          </a:lstStyle>
          <a:p>
            <a:pPr lvl="0"/>
            <a:r>
              <a:rPr kumimoji="1" lang="en-US" altLang="ja-JP"/>
              <a:t> </a:t>
            </a:r>
            <a:endParaRPr kumimoji="1" lang="ja-JP" altLang="en-US"/>
          </a:p>
        </p:txBody>
      </p:sp>
      <p:sp>
        <p:nvSpPr>
          <p:cNvPr id="12" name="テキスト プレースホルダー 5"/>
          <p:cNvSpPr>
            <a:spLocks noGrp="1"/>
          </p:cNvSpPr>
          <p:nvPr>
            <p:ph type="body" sz="quarter" idx="15" hasCustomPrompt="1"/>
          </p:nvPr>
        </p:nvSpPr>
        <p:spPr>
          <a:xfrm>
            <a:off x="9405257" y="7402286"/>
            <a:ext cx="8406754" cy="1836646"/>
          </a:xfrm>
        </p:spPr>
        <p:txBody>
          <a:bodyPr numCol="1" spcCol="360000" anchor="ctr">
            <a:normAutofit/>
          </a:bodyPr>
          <a:lstStyle>
            <a:lvl1pPr algn="l">
              <a:spcBef>
                <a:spcPts val="1200"/>
              </a:spcBef>
              <a:defRPr sz="1800">
                <a:solidFill>
                  <a:schemeClr val="bg2"/>
                </a:solidFill>
              </a:defRPr>
            </a:lvl1pPr>
          </a:lstStyle>
          <a:p>
            <a:pPr lvl="0"/>
            <a:r>
              <a:rPr kumimoji="1" lang="en-US" altLang="ja-JP"/>
              <a:t>Text Goes Here</a:t>
            </a:r>
            <a:endParaRPr kumimoji="1" lang="ja-JP" altLang="en-US"/>
          </a:p>
        </p:txBody>
      </p:sp>
    </p:spTree>
    <p:extLst>
      <p:ext uri="{BB962C8B-B14F-4D97-AF65-F5344CB8AC3E}">
        <p14:creationId xmlns:p14="http://schemas.microsoft.com/office/powerpoint/2010/main" val="2655881456"/>
      </p:ext>
    </p:extLst>
  </p:cSld>
  <p:clrMapOvr>
    <a:masterClrMapping/>
  </p:clrMapOvr>
  <mc:AlternateContent xmlns:mc="http://schemas.openxmlformats.org/markup-compatibility/2006" xmlns:p15="http://schemas.microsoft.com/office/powerpoint/2012/main">
    <mc:Choice Requires="p15">
      <p:transition spd="slow" advTm="3084">
        <p15:prstTrans prst="prestige"/>
      </p:transition>
    </mc:Choice>
    <mc:Fallback xmlns="">
      <p:transition spd="slow" advTm="30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ppt_x"/>
                                          </p:val>
                                        </p:tav>
                                        <p:tav tm="100000">
                                          <p:val>
                                            <p:strVal val="#ppt_x"/>
                                          </p:val>
                                        </p:tav>
                                      </p:tavLst>
                                    </p:anim>
                                    <p:anim calcmode="lin" valueType="num">
                                      <p:cBhvr additive="base">
                                        <p:cTn id="12" dur="7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1" decel="100000" fill="hold" grpId="0" nodeType="afterEffect">
                                  <p:stCondLst>
                                    <p:cond delay="0"/>
                                  </p:stCondLst>
                                  <p:iterate type="wd">
                                    <p:tmPct val="10000"/>
                                  </p:iterate>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750" fill="hold"/>
                                        <p:tgtEl>
                                          <p:spTgt spid="10"/>
                                        </p:tgtEl>
                                        <p:attrNameLst>
                                          <p:attrName>ppt_x</p:attrName>
                                        </p:attrNameLst>
                                      </p:cBhvr>
                                      <p:tavLst>
                                        <p:tav tm="0">
                                          <p:val>
                                            <p:strVal val="#ppt_x"/>
                                          </p:val>
                                        </p:tav>
                                        <p:tav tm="100000">
                                          <p:val>
                                            <p:strVal val="#ppt_x"/>
                                          </p:val>
                                        </p:tav>
                                      </p:tavLst>
                                    </p:anim>
                                    <p:anim calcmode="lin" valueType="num">
                                      <p:cBhvr additive="base">
                                        <p:cTn id="17" dur="75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2225"/>
                            </p:stCondLst>
                            <p:childTnLst>
                              <p:par>
                                <p:cTn id="19" presetID="2" presetClass="entr" presetSubtype="2" decel="10000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1+#ppt_w/2"/>
                                          </p:val>
                                        </p:tav>
                                        <p:tav tm="100000">
                                          <p:val>
                                            <p:strVal val="#ppt_x"/>
                                          </p:val>
                                        </p:tav>
                                      </p:tavLst>
                                    </p:anim>
                                    <p:anim calcmode="lin" valueType="num">
                                      <p:cBhvr additive="base">
                                        <p:cTn id="22" dur="750" fill="hold"/>
                                        <p:tgtEl>
                                          <p:spTgt spid="11"/>
                                        </p:tgtEl>
                                        <p:attrNameLst>
                                          <p:attrName>ppt_y</p:attrName>
                                        </p:attrNameLst>
                                      </p:cBhvr>
                                      <p:tavLst>
                                        <p:tav tm="0">
                                          <p:val>
                                            <p:strVal val="#ppt_y"/>
                                          </p:val>
                                        </p:tav>
                                        <p:tav tm="100000">
                                          <p:val>
                                            <p:strVal val="#ppt_y"/>
                                          </p:val>
                                        </p:tav>
                                      </p:tavLst>
                                    </p:anim>
                                  </p:childTnLst>
                                </p:cTn>
                              </p:par>
                            </p:childTnLst>
                          </p:cTn>
                        </p:par>
                        <p:par>
                          <p:cTn id="23" fill="hold">
                            <p:stCondLst>
                              <p:cond delay="2975"/>
                            </p:stCondLst>
                            <p:childTnLst>
                              <p:par>
                                <p:cTn id="24" presetID="22" presetClass="entr" presetSubtype="8" fill="hold" grpId="0" nodeType="afterEffect">
                                  <p:stCondLst>
                                    <p:cond delay="0"/>
                                  </p:stCondLst>
                                  <p:childTnLst>
                                    <p:set>
                                      <p:cBhvr>
                                        <p:cTn id="25" dur="1" fill="hold">
                                          <p:stCondLst>
                                            <p:cond delay="0"/>
                                          </p:stCondLst>
                                        </p:cTn>
                                        <p:tgtEl>
                                          <p:spTgt spid="12">
                                            <p:txEl>
                                              <p:pRg st="0" end="0"/>
                                            </p:txEl>
                                          </p:spTgt>
                                        </p:tgtEl>
                                        <p:attrNameLst>
                                          <p:attrName>style.visibility</p:attrName>
                                        </p:attrNameLst>
                                      </p:cBhvr>
                                      <p:to>
                                        <p:strVal val="visible"/>
                                      </p:to>
                                    </p:set>
                                    <p:animEffect transition="in" filter="wipe(left)">
                                      <p:cBhvr>
                                        <p:cTn id="26"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tmplLst>
          <p:tmpl>
            <p:tnLst>
              <p:par>
                <p:cTn presetID="2" presetClass="entr" presetSubtype="1"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0-#ppt_h/2"/>
                          </p:val>
                        </p:tav>
                        <p:tav tm="100000">
                          <p:val>
                            <p:strVal val="#ppt_y"/>
                          </p:val>
                        </p:tav>
                      </p:tavLst>
                    </p:anim>
                  </p:childTnLst>
                </p:cTn>
              </p:par>
            </p:tnLst>
          </p:tmpl>
        </p:tmplLst>
      </p:bldP>
      <p:bldP spid="10" grpId="0"/>
      <p:bldP spid="11" grpId="0" animBg="1">
        <p:tmplLst>
          <p:tmpl>
            <p:tnLst>
              <p:par>
                <p:cTn presetID="2" presetClass="entr" presetSubtype="2" decel="10000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1+#ppt_w/2"/>
                          </p:val>
                        </p:tav>
                        <p:tav tm="100000">
                          <p:val>
                            <p:strVal val="#ppt_x"/>
                          </p:val>
                        </p:tav>
                      </p:tavLst>
                    </p:anim>
                    <p:anim calcmode="lin" valueType="num">
                      <p:cBhvr additive="base">
                        <p:cTn dur="750" fill="hold"/>
                        <p:tgtEl>
                          <p:spTgt spid="11"/>
                        </p:tgtEl>
                        <p:attrNameLst>
                          <p:attrName>ppt_y</p:attrName>
                        </p:attrNameLst>
                      </p:cBhvr>
                      <p:tavLst>
                        <p:tav tm="0">
                          <p:val>
                            <p:strVal val="#ppt_y"/>
                          </p:val>
                        </p:tav>
                        <p:tav tm="100000">
                          <p:val>
                            <p:strVal val="#ppt_y"/>
                          </p:val>
                        </p:tav>
                      </p:tavLst>
                    </p:anim>
                  </p:childTnLst>
                </p:cTn>
              </p:par>
            </p:tnLst>
          </p:tmpl>
        </p:tmplLst>
      </p:bldP>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ide image and texts 2">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a:p>
        </p:txBody>
      </p:sp>
      <p:sp>
        <p:nvSpPr>
          <p:cNvPr id="7" name="Picture Placeholder 6"/>
          <p:cNvSpPr>
            <a:spLocks noGrp="1"/>
          </p:cNvSpPr>
          <p:nvPr>
            <p:ph type="pic" sz="quarter" idx="13" hasCustomPrompt="1"/>
          </p:nvPr>
        </p:nvSpPr>
        <p:spPr>
          <a:xfrm>
            <a:off x="0" y="1441563"/>
            <a:ext cx="18288000" cy="7402286"/>
          </a:xfrm>
          <a:solidFill>
            <a:schemeClr val="tx2">
              <a:lumMod val="50000"/>
            </a:schemeClr>
          </a:solidFill>
        </p:spPr>
        <p:txBody>
          <a:bodyPr/>
          <a:lstStyle>
            <a:lvl1pPr>
              <a:defRPr i="1" baseline="0"/>
            </a:lvl1pPr>
          </a:lstStyle>
          <a:p>
            <a:r>
              <a:rPr kumimoji="1" lang="en-US" altLang="ja-JP"/>
              <a:t>Insert an image</a:t>
            </a:r>
            <a:endParaRPr kumimoji="1" lang="ja-JP" altLang="en-US"/>
          </a:p>
        </p:txBody>
      </p:sp>
      <p:sp>
        <p:nvSpPr>
          <p:cNvPr id="10" name="タイトル 1"/>
          <p:cNvSpPr>
            <a:spLocks noGrp="1"/>
          </p:cNvSpPr>
          <p:nvPr>
            <p:ph type="title" hasCustomPrompt="1"/>
          </p:nvPr>
        </p:nvSpPr>
        <p:spPr>
          <a:xfrm>
            <a:off x="398207" y="1500555"/>
            <a:ext cx="8687738" cy="7402286"/>
          </a:xfrm>
        </p:spPr>
        <p:txBody>
          <a:bodyPr anchor="ctr">
            <a:normAutofit/>
          </a:bodyPr>
          <a:lstStyle>
            <a:lvl1pPr algn="l">
              <a:lnSpc>
                <a:spcPct val="100000"/>
              </a:lnSpc>
              <a:defRPr sz="8000" baseline="0">
                <a:latin typeface="Roboto Bold" pitchFamily="2" charset="0"/>
              </a:defRPr>
            </a:lvl1pPr>
          </a:lstStyle>
          <a:p>
            <a:r>
              <a:rPr kumimoji="1" lang="en-US" altLang="ja-JP"/>
              <a:t>Slide Title </a:t>
            </a:r>
            <a:br>
              <a:rPr kumimoji="1" lang="en-US" altLang="ja-JP"/>
            </a:br>
            <a:r>
              <a:rPr kumimoji="1" lang="en-US" altLang="ja-JP"/>
              <a:t>Goes Here</a:t>
            </a:r>
            <a:endParaRPr kumimoji="1" lang="ja-JP" altLang="en-US"/>
          </a:p>
        </p:txBody>
      </p:sp>
      <p:sp>
        <p:nvSpPr>
          <p:cNvPr id="12" name="テキスト プレースホルダー 5"/>
          <p:cNvSpPr>
            <a:spLocks noGrp="1"/>
          </p:cNvSpPr>
          <p:nvPr>
            <p:ph type="body" sz="quarter" idx="15" hasCustomPrompt="1"/>
          </p:nvPr>
        </p:nvSpPr>
        <p:spPr>
          <a:xfrm>
            <a:off x="9405257" y="6699802"/>
            <a:ext cx="8406754" cy="1836646"/>
          </a:xfrm>
        </p:spPr>
        <p:txBody>
          <a:bodyPr numCol="1" spcCol="360000" anchor="b">
            <a:normAutofit/>
          </a:bodyPr>
          <a:lstStyle>
            <a:lvl1pPr algn="l">
              <a:spcBef>
                <a:spcPts val="1200"/>
              </a:spcBef>
              <a:defRPr sz="1800">
                <a:solidFill>
                  <a:schemeClr val="bg2"/>
                </a:solidFill>
              </a:defRPr>
            </a:lvl1pPr>
          </a:lstStyle>
          <a:p>
            <a:pPr lvl="0"/>
            <a:r>
              <a:rPr kumimoji="1" lang="en-US" altLang="ja-JP"/>
              <a:t>Text Goes Here</a:t>
            </a:r>
            <a:endParaRPr kumimoji="1" lang="ja-JP" altLang="en-US"/>
          </a:p>
        </p:txBody>
      </p:sp>
    </p:spTree>
    <p:extLst>
      <p:ext uri="{BB962C8B-B14F-4D97-AF65-F5344CB8AC3E}">
        <p14:creationId xmlns:p14="http://schemas.microsoft.com/office/powerpoint/2010/main" val="2306035684"/>
      </p:ext>
    </p:extLst>
  </p:cSld>
  <p:clrMapOvr>
    <a:masterClrMapping/>
  </p:clrMapOvr>
  <mc:AlternateContent xmlns:mc="http://schemas.openxmlformats.org/markup-compatibility/2006" xmlns:p15="http://schemas.microsoft.com/office/powerpoint/2012/main">
    <mc:Choice Requires="p15">
      <p:transition spd="slow" advTm="3084">
        <p15:prstTrans prst="prestige"/>
      </p:transition>
    </mc:Choice>
    <mc:Fallback xmlns="">
      <p:transition spd="slow" advTm="30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iterate type="wd">
                                    <p:tmPct val="10000"/>
                                  </p:iterate>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475"/>
                            </p:stCondLst>
                            <p:childTnLst>
                              <p:par>
                                <p:cTn id="14" presetID="22" presetClass="entr" presetSubtype="8" fill="hold" grpId="0" nodeType="after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animEffect transition="in" filter="wipe(left)">
                                      <p:cBhvr>
                                        <p:cTn id="16"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ide image and texts 3">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a:p>
        </p:txBody>
      </p:sp>
      <p:sp>
        <p:nvSpPr>
          <p:cNvPr id="7" name="Picture Placeholder 6"/>
          <p:cNvSpPr>
            <a:spLocks noGrp="1"/>
          </p:cNvSpPr>
          <p:nvPr>
            <p:ph type="pic" sz="quarter" idx="13" hasCustomPrompt="1"/>
          </p:nvPr>
        </p:nvSpPr>
        <p:spPr>
          <a:xfrm>
            <a:off x="0" y="0"/>
            <a:ext cx="18288000" cy="5123543"/>
          </a:xfrm>
          <a:solidFill>
            <a:schemeClr val="tx2">
              <a:lumMod val="50000"/>
            </a:schemeClr>
          </a:solidFill>
        </p:spPr>
        <p:txBody>
          <a:bodyPr/>
          <a:lstStyle>
            <a:lvl1pPr>
              <a:defRPr i="1" baseline="0"/>
            </a:lvl1pPr>
          </a:lstStyle>
          <a:p>
            <a:r>
              <a:rPr kumimoji="1" lang="en-US" altLang="ja-JP"/>
              <a:t>Insert an image</a:t>
            </a:r>
            <a:endParaRPr kumimoji="1" lang="ja-JP" altLang="en-US"/>
          </a:p>
        </p:txBody>
      </p:sp>
      <p:sp>
        <p:nvSpPr>
          <p:cNvPr id="12" name="テキスト プレースホルダー 5"/>
          <p:cNvSpPr>
            <a:spLocks noGrp="1"/>
          </p:cNvSpPr>
          <p:nvPr>
            <p:ph type="body" sz="quarter" idx="15" hasCustomPrompt="1"/>
          </p:nvPr>
        </p:nvSpPr>
        <p:spPr>
          <a:xfrm>
            <a:off x="1756229" y="7750464"/>
            <a:ext cx="14775543" cy="1371871"/>
          </a:xfrm>
        </p:spPr>
        <p:txBody>
          <a:bodyPr numCol="1" spcCol="360000" anchor="t">
            <a:normAutofit/>
          </a:bodyPr>
          <a:lstStyle>
            <a:lvl1pPr algn="ctr">
              <a:spcBef>
                <a:spcPts val="1200"/>
              </a:spcBef>
              <a:defRPr sz="1800">
                <a:solidFill>
                  <a:schemeClr val="bg2"/>
                </a:solidFill>
              </a:defRPr>
            </a:lvl1pPr>
          </a:lstStyle>
          <a:p>
            <a:pPr lvl="0"/>
            <a:r>
              <a:rPr kumimoji="1" lang="en-US" altLang="ja-JP"/>
              <a:t>Text Goes Here</a:t>
            </a:r>
            <a:endParaRPr kumimoji="1" lang="ja-JP" altLang="en-US"/>
          </a:p>
        </p:txBody>
      </p:sp>
      <p:sp>
        <p:nvSpPr>
          <p:cNvPr id="8" name="テキスト プレースホルダー 5"/>
          <p:cNvSpPr>
            <a:spLocks noGrp="1"/>
          </p:cNvSpPr>
          <p:nvPr>
            <p:ph type="body" sz="quarter" idx="12" hasCustomPrompt="1"/>
          </p:nvPr>
        </p:nvSpPr>
        <p:spPr>
          <a:xfrm>
            <a:off x="1441097" y="4187907"/>
            <a:ext cx="15428687" cy="1904306"/>
          </a:xfrm>
          <a:solidFill>
            <a:schemeClr val="tx1"/>
          </a:solidFill>
        </p:spPr>
        <p:txBody>
          <a:bodyPr numCol="1" spcCol="360000" anchor="t">
            <a:normAutofit/>
          </a:bodyPr>
          <a:lstStyle>
            <a:lvl1pPr algn="l">
              <a:spcBef>
                <a:spcPts val="1200"/>
              </a:spcBef>
              <a:defRPr sz="1800">
                <a:solidFill>
                  <a:schemeClr val="bg2"/>
                </a:solidFill>
              </a:defRPr>
            </a:lvl1pPr>
          </a:lstStyle>
          <a:p>
            <a:pPr lvl="0"/>
            <a:r>
              <a:rPr kumimoji="1" lang="en-US" altLang="ja-JP"/>
              <a:t> </a:t>
            </a:r>
            <a:endParaRPr kumimoji="1" lang="ja-JP" altLang="en-US"/>
          </a:p>
        </p:txBody>
      </p:sp>
      <p:sp>
        <p:nvSpPr>
          <p:cNvPr id="11" name="タイトル 1"/>
          <p:cNvSpPr>
            <a:spLocks noGrp="1"/>
          </p:cNvSpPr>
          <p:nvPr>
            <p:ph type="title" hasCustomPrompt="1"/>
          </p:nvPr>
        </p:nvSpPr>
        <p:spPr>
          <a:xfrm>
            <a:off x="1767668" y="4467571"/>
            <a:ext cx="14775544" cy="1612865"/>
          </a:xfrm>
        </p:spPr>
        <p:txBody>
          <a:bodyPr anchor="ctr">
            <a:normAutofit/>
          </a:bodyPr>
          <a:lstStyle>
            <a:lvl1pPr algn="ctr">
              <a:lnSpc>
                <a:spcPct val="100000"/>
              </a:lnSpc>
              <a:defRPr sz="9600" baseline="0">
                <a:latin typeface="Roboto Bold" pitchFamily="2" charset="0"/>
              </a:defRPr>
            </a:lvl1pPr>
          </a:lstStyle>
          <a:p>
            <a:r>
              <a:rPr kumimoji="1" lang="en-US" altLang="ja-JP"/>
              <a:t>Slide Title Goes Here</a:t>
            </a:r>
            <a:endParaRPr kumimoji="1" lang="ja-JP" altLang="en-US"/>
          </a:p>
        </p:txBody>
      </p:sp>
      <p:sp>
        <p:nvSpPr>
          <p:cNvPr id="14" name="テキスト プレースホルダー 5"/>
          <p:cNvSpPr>
            <a:spLocks noGrp="1"/>
          </p:cNvSpPr>
          <p:nvPr>
            <p:ph type="body" sz="quarter" idx="17" hasCustomPrompt="1"/>
          </p:nvPr>
        </p:nvSpPr>
        <p:spPr>
          <a:xfrm>
            <a:off x="1611086" y="6212221"/>
            <a:ext cx="14932126" cy="1418235"/>
          </a:xfrm>
        </p:spPr>
        <p:txBody>
          <a:bodyPr numCol="1" spcCol="360000" anchor="b">
            <a:normAutofit/>
          </a:bodyPr>
          <a:lstStyle>
            <a:lvl1pPr algn="ctr">
              <a:spcBef>
                <a:spcPts val="1200"/>
              </a:spcBef>
              <a:defRPr sz="3200">
                <a:solidFill>
                  <a:schemeClr val="bg2"/>
                </a:solidFill>
                <a:latin typeface="+mj-lt"/>
              </a:defRPr>
            </a:lvl1pPr>
          </a:lstStyle>
          <a:p>
            <a:pPr lvl="0"/>
            <a:r>
              <a:rPr kumimoji="1" lang="en-US" altLang="ja-JP"/>
              <a:t>Text Goes Here</a:t>
            </a:r>
            <a:endParaRPr kumimoji="1" lang="ja-JP" altLang="en-US"/>
          </a:p>
        </p:txBody>
      </p:sp>
    </p:spTree>
    <p:extLst>
      <p:ext uri="{BB962C8B-B14F-4D97-AF65-F5344CB8AC3E}">
        <p14:creationId xmlns:p14="http://schemas.microsoft.com/office/powerpoint/2010/main" val="2604406639"/>
      </p:ext>
    </p:extLst>
  </p:cSld>
  <p:clrMapOvr>
    <a:masterClrMapping/>
  </p:clrMapOvr>
  <mc:AlternateContent xmlns:mc="http://schemas.openxmlformats.org/markup-compatibility/2006" xmlns:p15="http://schemas.microsoft.com/office/powerpoint/2012/main">
    <mc:Choice Requires="p15">
      <p:transition spd="slow" advTm="3084">
        <p15:prstTrans prst="prestige"/>
      </p:transition>
    </mc:Choice>
    <mc:Fallback xmlns="">
      <p:transition spd="slow" advTm="30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2" presetClass="entr" presetSubtype="4" decel="100000" fill="hold" grpId="0" nodeType="withEffect">
                                  <p:stCondLst>
                                    <p:cond delay="0"/>
                                  </p:stCondLst>
                                  <p:iterate type="wd">
                                    <p:tmPct val="10000"/>
                                  </p:iterate>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750" fill="hold"/>
                                        <p:tgtEl>
                                          <p:spTgt spid="11"/>
                                        </p:tgtEl>
                                        <p:attrNameLst>
                                          <p:attrName>ppt_x</p:attrName>
                                        </p:attrNameLst>
                                      </p:cBhvr>
                                      <p:tavLst>
                                        <p:tav tm="0">
                                          <p:val>
                                            <p:strVal val="#ppt_x"/>
                                          </p:val>
                                        </p:tav>
                                        <p:tav tm="100000">
                                          <p:val>
                                            <p:strVal val="#ppt_x"/>
                                          </p:val>
                                        </p:tav>
                                      </p:tavLst>
                                    </p:anim>
                                    <p:anim calcmode="lin" valueType="num">
                                      <p:cBhvr additive="base">
                                        <p:cTn id="15" dur="750" fill="hold"/>
                                        <p:tgtEl>
                                          <p:spTgt spid="11"/>
                                        </p:tgtEl>
                                        <p:attrNameLst>
                                          <p:attrName>ppt_y</p:attrName>
                                        </p:attrNameLst>
                                      </p:cBhvr>
                                      <p:tavLst>
                                        <p:tav tm="0">
                                          <p:val>
                                            <p:strVal val="1+#ppt_h/2"/>
                                          </p:val>
                                        </p:tav>
                                        <p:tav tm="100000">
                                          <p:val>
                                            <p:strVal val="#ppt_y"/>
                                          </p:val>
                                        </p:tav>
                                      </p:tavLst>
                                    </p:anim>
                                  </p:childTnLst>
                                </p:cTn>
                              </p:par>
                            </p:childTnLst>
                          </p:cTn>
                        </p:par>
                        <p:par>
                          <p:cTn id="16" fill="hold">
                            <p:stCondLst>
                              <p:cond delay="1475"/>
                            </p:stCondLst>
                            <p:childTnLst>
                              <p:par>
                                <p:cTn id="17" presetID="2" presetClass="entr" presetSubtype="4" decel="100000" fill="hold" grpId="0" nodeType="after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anim calcmode="lin" valueType="num">
                                      <p:cBhvr additive="base">
                                        <p:cTn id="1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975"/>
                            </p:stCondLst>
                            <p:childTnLst>
                              <p:par>
                                <p:cTn id="22" presetID="22" presetClass="entr" presetSubtype="8" fill="hold" grpId="0" nodeType="after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wipe(left)">
                                      <p:cBhvr>
                                        <p:cTn id="24"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P spid="8" grpId="0" animBg="1">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1" grpId="0"/>
      <p:bldP spid="14" grpId="0" build="p">
        <p:tmplLst>
          <p:tmpl lvl="1">
            <p:tnLst>
              <p:par>
                <p:cTn presetID="2" presetClass="entr" presetSubtype="4"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ofile 1">
    <p:spTree>
      <p:nvGrpSpPr>
        <p:cNvPr id="1" name=""/>
        <p:cNvGrpSpPr/>
        <p:nvPr/>
      </p:nvGrpSpPr>
      <p:grpSpPr>
        <a:xfrm>
          <a:off x="0" y="0"/>
          <a:ext cx="0" cy="0"/>
          <a:chOff x="0" y="0"/>
          <a:chExt cx="0" cy="0"/>
        </a:xfrm>
      </p:grpSpPr>
      <p:sp>
        <p:nvSpPr>
          <p:cNvPr id="24" name="Rectangle 23"/>
          <p:cNvSpPr/>
          <p:nvPr userDrawn="1"/>
        </p:nvSpPr>
        <p:spPr>
          <a:xfrm>
            <a:off x="0" y="1509486"/>
            <a:ext cx="18288000" cy="37188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Footer Placeholder 2"/>
          <p:cNvSpPr>
            <a:spLocks noGrp="1"/>
          </p:cNvSpPr>
          <p:nvPr>
            <p:ph type="ftr" sz="quarter" idx="10"/>
          </p:nvPr>
        </p:nvSpPr>
        <p:spPr/>
        <p:txBody>
          <a:bodyPr/>
          <a:lstStyle/>
          <a:p>
            <a:r>
              <a:rPr lang="en-US"/>
              <a:t>The Power of PowerPoint | thepopp.com</a:t>
            </a:r>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a:p>
        </p:txBody>
      </p:sp>
      <p:sp>
        <p:nvSpPr>
          <p:cNvPr id="5" name="Picture Placeholder 6"/>
          <p:cNvSpPr>
            <a:spLocks noGrp="1"/>
          </p:cNvSpPr>
          <p:nvPr>
            <p:ph type="pic" sz="quarter" idx="13" hasCustomPrompt="1"/>
          </p:nvPr>
        </p:nvSpPr>
        <p:spPr>
          <a:xfrm>
            <a:off x="783770" y="0"/>
            <a:ext cx="7112001" cy="7620000"/>
          </a:xfrm>
        </p:spPr>
        <p:txBody>
          <a:bodyPr/>
          <a:lstStyle>
            <a:lvl1pPr>
              <a:defRPr i="1" baseline="0"/>
            </a:lvl1pPr>
          </a:lstStyle>
          <a:p>
            <a:r>
              <a:rPr kumimoji="1" lang="en-US" altLang="ja-JP"/>
              <a:t>Insert an image</a:t>
            </a:r>
            <a:endParaRPr kumimoji="1" lang="ja-JP" altLang="en-US"/>
          </a:p>
        </p:txBody>
      </p:sp>
      <p:sp>
        <p:nvSpPr>
          <p:cNvPr id="6" name="タイトル 1"/>
          <p:cNvSpPr>
            <a:spLocks noGrp="1"/>
          </p:cNvSpPr>
          <p:nvPr>
            <p:ph type="title" hasCustomPrompt="1"/>
          </p:nvPr>
        </p:nvSpPr>
        <p:spPr>
          <a:xfrm>
            <a:off x="8432800" y="1669144"/>
            <a:ext cx="9042402" cy="2786742"/>
          </a:xfrm>
        </p:spPr>
        <p:txBody>
          <a:bodyPr anchor="b">
            <a:normAutofit/>
          </a:bodyPr>
          <a:lstStyle>
            <a:lvl1pPr>
              <a:lnSpc>
                <a:spcPct val="80000"/>
              </a:lnSpc>
              <a:defRPr sz="9600" baseline="0">
                <a:latin typeface="Roboto Bold" pitchFamily="2" charset="0"/>
              </a:defRPr>
            </a:lvl1pPr>
          </a:lstStyle>
          <a:p>
            <a:r>
              <a:rPr kumimoji="1" lang="en-US" altLang="ja-JP"/>
              <a:t>Slide Title </a:t>
            </a:r>
            <a:br>
              <a:rPr kumimoji="1" lang="en-US" altLang="ja-JP"/>
            </a:br>
            <a:r>
              <a:rPr kumimoji="1" lang="en-US" altLang="ja-JP"/>
              <a:t>Goes Here</a:t>
            </a:r>
            <a:endParaRPr kumimoji="1" lang="ja-JP" altLang="en-US"/>
          </a:p>
        </p:txBody>
      </p:sp>
      <p:sp>
        <p:nvSpPr>
          <p:cNvPr id="12" name="テキスト プレースホルダー 5"/>
          <p:cNvSpPr>
            <a:spLocks noGrp="1"/>
          </p:cNvSpPr>
          <p:nvPr>
            <p:ph type="body" sz="quarter" idx="12" hasCustomPrompt="1"/>
          </p:nvPr>
        </p:nvSpPr>
        <p:spPr>
          <a:xfrm>
            <a:off x="8432800" y="5740268"/>
            <a:ext cx="9042402" cy="3381828"/>
          </a:xfrm>
        </p:spPr>
        <p:txBody>
          <a:bodyPr numCol="1" spcCol="360000" anchor="t">
            <a:normAutofit/>
          </a:bodyPr>
          <a:lstStyle>
            <a:lvl1pPr marL="285750" indent="-285750" algn="l">
              <a:spcBef>
                <a:spcPts val="1200"/>
              </a:spcBef>
              <a:buClr>
                <a:schemeClr val="accent1"/>
              </a:buClr>
              <a:buFont typeface="Wingdings" panose="05000000000000000000" pitchFamily="2" charset="2"/>
              <a:buChar char="n"/>
              <a:defRPr sz="1800">
                <a:solidFill>
                  <a:schemeClr val="bg2"/>
                </a:solidFill>
              </a:defRPr>
            </a:lvl1pPr>
          </a:lstStyle>
          <a:p>
            <a:pPr lvl="0"/>
            <a:r>
              <a:rPr kumimoji="1" lang="en-US" altLang="ja-JP"/>
              <a:t>Text Goes Here</a:t>
            </a:r>
            <a:endParaRPr kumimoji="1" lang="ja-JP" altLang="en-US"/>
          </a:p>
        </p:txBody>
      </p:sp>
      <p:sp>
        <p:nvSpPr>
          <p:cNvPr id="16" name="テキスト プレースホルダー 5"/>
          <p:cNvSpPr>
            <a:spLocks noGrp="1"/>
          </p:cNvSpPr>
          <p:nvPr>
            <p:ph type="body" sz="quarter" idx="15" hasCustomPrompt="1"/>
          </p:nvPr>
        </p:nvSpPr>
        <p:spPr>
          <a:xfrm>
            <a:off x="783770" y="7783178"/>
            <a:ext cx="7112001" cy="1738193"/>
          </a:xfrm>
        </p:spPr>
        <p:txBody>
          <a:bodyPr numCol="1" spcCol="360000" anchor="t">
            <a:normAutofit/>
          </a:bodyPr>
          <a:lstStyle>
            <a:lvl1pPr marL="285750" indent="-285750" algn="l">
              <a:spcBef>
                <a:spcPts val="1200"/>
              </a:spcBef>
              <a:buClr>
                <a:schemeClr val="bg2">
                  <a:lumMod val="90000"/>
                </a:schemeClr>
              </a:buClr>
              <a:buFont typeface="Wingdings" panose="05000000000000000000" pitchFamily="2" charset="2"/>
              <a:buChar char="n"/>
              <a:defRPr sz="1600">
                <a:solidFill>
                  <a:schemeClr val="bg2">
                    <a:lumMod val="75000"/>
                  </a:schemeClr>
                </a:solidFill>
              </a:defRPr>
            </a:lvl1pPr>
          </a:lstStyle>
          <a:p>
            <a:pPr lvl="0"/>
            <a:r>
              <a:rPr kumimoji="1" lang="en-US" altLang="ja-JP"/>
              <a:t>Text Goes Here</a:t>
            </a:r>
            <a:endParaRPr kumimoji="1" lang="ja-JP" altLang="en-US"/>
          </a:p>
        </p:txBody>
      </p:sp>
      <p:sp>
        <p:nvSpPr>
          <p:cNvPr id="23" name="テキスト プレースホルダー 5"/>
          <p:cNvSpPr>
            <a:spLocks noGrp="1"/>
          </p:cNvSpPr>
          <p:nvPr>
            <p:ph type="body" sz="quarter" idx="20" hasCustomPrompt="1"/>
          </p:nvPr>
        </p:nvSpPr>
        <p:spPr>
          <a:xfrm>
            <a:off x="8461828" y="4223658"/>
            <a:ext cx="9042402" cy="899884"/>
          </a:xfrm>
        </p:spPr>
        <p:txBody>
          <a:bodyPr numCol="1" spcCol="360000" anchor="t">
            <a:noAutofit/>
          </a:bodyPr>
          <a:lstStyle>
            <a:lvl1pPr marL="0" indent="0" algn="l">
              <a:spcBef>
                <a:spcPts val="1200"/>
              </a:spcBef>
              <a:buClr>
                <a:schemeClr val="accent1"/>
              </a:buClr>
              <a:buFontTx/>
              <a:buNone/>
              <a:defRPr sz="3200">
                <a:solidFill>
                  <a:schemeClr val="bg2">
                    <a:lumMod val="75000"/>
                  </a:schemeClr>
                </a:solidFill>
              </a:defRPr>
            </a:lvl1pPr>
          </a:lstStyle>
          <a:p>
            <a:pPr lvl="0"/>
            <a:r>
              <a:rPr kumimoji="1" lang="en-US" altLang="ja-JP"/>
              <a:t>Text Goes Here</a:t>
            </a:r>
            <a:endParaRPr kumimoji="1" lang="ja-JP" altLang="en-US"/>
          </a:p>
        </p:txBody>
      </p:sp>
    </p:spTree>
    <p:extLst>
      <p:ext uri="{BB962C8B-B14F-4D97-AF65-F5344CB8AC3E}">
        <p14:creationId xmlns:p14="http://schemas.microsoft.com/office/powerpoint/2010/main" val="1670428372"/>
      </p:ext>
    </p:extLst>
  </p:cSld>
  <p:clrMapOvr>
    <a:masterClrMapping/>
  </p:clrMapOvr>
  <mc:AlternateContent xmlns:mc="http://schemas.openxmlformats.org/markup-compatibility/2006" xmlns:p15="http://schemas.microsoft.com/office/powerpoint/2012/main">
    <mc:Choice Requires="p15">
      <p:transition spd="slow" advTm="3084">
        <p15:prstTrans prst="prestige"/>
      </p:transition>
    </mc:Choice>
    <mc:Fallback xmlns="">
      <p:transition spd="slow" advTm="30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outVertical)">
                                      <p:cBhvr>
                                        <p:cTn id="11" dur="500"/>
                                        <p:tgtEl>
                                          <p:spTgt spid="24"/>
                                        </p:tgtEl>
                                      </p:cBhvr>
                                    </p:animEffect>
                                  </p:childTnLst>
                                </p:cTn>
                              </p:par>
                            </p:childTnLst>
                          </p:cTn>
                        </p:par>
                        <p:par>
                          <p:cTn id="12" fill="hold">
                            <p:stCondLst>
                              <p:cond delay="1000"/>
                            </p:stCondLst>
                            <p:childTnLst>
                              <p:par>
                                <p:cTn id="13" presetID="2" presetClass="entr" presetSubtype="2" decel="100000" fill="hold" grpId="0" nodeType="afterEffect">
                                  <p:stCondLst>
                                    <p:cond delay="0"/>
                                  </p:stCondLst>
                                  <p:iterate type="wd">
                                    <p:tmPct val="10000"/>
                                  </p:iterate>
                                  <p:childTnLst>
                                    <p:set>
                                      <p:cBhvr>
                                        <p:cTn id="14" dur="1" fill="hold">
                                          <p:stCondLst>
                                            <p:cond delay="0"/>
                                          </p:stCondLst>
                                        </p:cTn>
                                        <p:tgtEl>
                                          <p:spTgt spid="6"/>
                                        </p:tgtEl>
                                        <p:attrNameLst>
                                          <p:attrName>style.visibility</p:attrName>
                                        </p:attrNameLst>
                                      </p:cBhvr>
                                      <p:to>
                                        <p:strVal val="visible"/>
                                      </p:to>
                                    </p:set>
                                    <p:anim calcmode="lin" valueType="num">
                                      <p:cBhvr additive="base">
                                        <p:cTn id="15" dur="750" fill="hold"/>
                                        <p:tgtEl>
                                          <p:spTgt spid="6"/>
                                        </p:tgtEl>
                                        <p:attrNameLst>
                                          <p:attrName>ppt_x</p:attrName>
                                        </p:attrNameLst>
                                      </p:cBhvr>
                                      <p:tavLst>
                                        <p:tav tm="0">
                                          <p:val>
                                            <p:strVal val="1+#ppt_w/2"/>
                                          </p:val>
                                        </p:tav>
                                        <p:tav tm="100000">
                                          <p:val>
                                            <p:strVal val="#ppt_x"/>
                                          </p:val>
                                        </p:tav>
                                      </p:tavLst>
                                    </p:anim>
                                    <p:anim calcmode="lin" valueType="num">
                                      <p:cBhvr additive="base">
                                        <p:cTn id="16" dur="750" fill="hold"/>
                                        <p:tgtEl>
                                          <p:spTgt spid="6"/>
                                        </p:tgtEl>
                                        <p:attrNameLst>
                                          <p:attrName>ppt_y</p:attrName>
                                        </p:attrNameLst>
                                      </p:cBhvr>
                                      <p:tavLst>
                                        <p:tav tm="0">
                                          <p:val>
                                            <p:strVal val="#ppt_y"/>
                                          </p:val>
                                        </p:tav>
                                        <p:tav tm="100000">
                                          <p:val>
                                            <p:strVal val="#ppt_y"/>
                                          </p:val>
                                        </p:tav>
                                      </p:tavLst>
                                    </p:anim>
                                  </p:childTnLst>
                                </p:cTn>
                              </p:par>
                            </p:childTnLst>
                          </p:cTn>
                        </p:par>
                        <p:par>
                          <p:cTn id="17" fill="hold">
                            <p:stCondLst>
                              <p:cond delay="1975"/>
                            </p:stCondLst>
                            <p:childTnLst>
                              <p:par>
                                <p:cTn id="18" presetID="22" presetClass="entr" presetSubtype="8" fill="hold" grpId="0" nodeType="afterEffect">
                                  <p:stCondLst>
                                    <p:cond delay="0"/>
                                  </p:stCondLst>
                                  <p:childTnLst>
                                    <p:set>
                                      <p:cBhvr>
                                        <p:cTn id="19" dur="1" fill="hold">
                                          <p:stCondLst>
                                            <p:cond delay="0"/>
                                          </p:stCondLst>
                                        </p:cTn>
                                        <p:tgtEl>
                                          <p:spTgt spid="23">
                                            <p:txEl>
                                              <p:pRg st="0" end="0"/>
                                            </p:txEl>
                                          </p:spTgt>
                                        </p:tgtEl>
                                        <p:attrNameLst>
                                          <p:attrName>style.visibility</p:attrName>
                                        </p:attrNameLst>
                                      </p:cBhvr>
                                      <p:to>
                                        <p:strVal val="visible"/>
                                      </p:to>
                                    </p:set>
                                    <p:animEffect transition="in" filter="wipe(left)">
                                      <p:cBhvr>
                                        <p:cTn id="20" dur="500"/>
                                        <p:tgtEl>
                                          <p:spTgt spid="23">
                                            <p:txEl>
                                              <p:pRg st="0" end="0"/>
                                            </p:txEl>
                                          </p:spTgt>
                                        </p:tgtEl>
                                      </p:cBhvr>
                                    </p:animEffect>
                                  </p:childTnLst>
                                </p:cTn>
                              </p:par>
                            </p:childTnLst>
                          </p:cTn>
                        </p:par>
                        <p:par>
                          <p:cTn id="21" fill="hold">
                            <p:stCondLst>
                              <p:cond delay="2475"/>
                            </p:stCondLst>
                            <p:childTnLst>
                              <p:par>
                                <p:cTn id="22" presetID="22" presetClass="entr" presetSubtype="8" fill="hold" grpId="0" nodeType="after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wipe(left)">
                                      <p:cBhvr>
                                        <p:cTn id="24" dur="500"/>
                                        <p:tgtEl>
                                          <p:spTgt spid="12">
                                            <p:txEl>
                                              <p:pRg st="0" end="0"/>
                                            </p:txEl>
                                          </p:spTgt>
                                        </p:tgtEl>
                                      </p:cBhvr>
                                    </p:animEffect>
                                  </p:childTnLst>
                                </p:cTn>
                              </p:par>
                            </p:childTnLst>
                          </p:cTn>
                        </p:par>
                        <p:par>
                          <p:cTn id="25" fill="hold">
                            <p:stCondLst>
                              <p:cond delay="2975"/>
                            </p:stCondLst>
                            <p:childTnLst>
                              <p:par>
                                <p:cTn id="26" presetID="22" presetClass="entr" presetSubtype="8" fill="hold" grpId="0" nodeType="afterEffect">
                                  <p:stCondLst>
                                    <p:cond delay="0"/>
                                  </p:stCondLst>
                                  <p:childTnLst>
                                    <p:set>
                                      <p:cBhvr>
                                        <p:cTn id="27" dur="1" fill="hold">
                                          <p:stCondLst>
                                            <p:cond delay="0"/>
                                          </p:stCondLst>
                                        </p:cTn>
                                        <p:tgtEl>
                                          <p:spTgt spid="16">
                                            <p:txEl>
                                              <p:pRg st="0" end="0"/>
                                            </p:txEl>
                                          </p:spTgt>
                                        </p:tgtEl>
                                        <p:attrNameLst>
                                          <p:attrName>style.visibility</p:attrName>
                                        </p:attrNameLst>
                                      </p:cBhvr>
                                      <p:to>
                                        <p:strVal val="visible"/>
                                      </p:to>
                                    </p:set>
                                    <p:animEffect transition="in" filter="wipe(left)">
                                      <p:cBhvr>
                                        <p:cTn id="28"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p:bldP spid="6" grpId="0"/>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P spid="16" grpId="0" build="p">
        <p:tmplLst>
          <p:tmpl lvl="1">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ofile 2">
    <p:spTree>
      <p:nvGrpSpPr>
        <p:cNvPr id="1" name=""/>
        <p:cNvGrpSpPr/>
        <p:nvPr/>
      </p:nvGrpSpPr>
      <p:grpSpPr>
        <a:xfrm>
          <a:off x="0" y="0"/>
          <a:ext cx="0" cy="0"/>
          <a:chOff x="0" y="0"/>
          <a:chExt cx="0" cy="0"/>
        </a:xfrm>
      </p:grpSpPr>
      <p:sp>
        <p:nvSpPr>
          <p:cNvPr id="6" name="タイトル 1"/>
          <p:cNvSpPr>
            <a:spLocks noGrp="1"/>
          </p:cNvSpPr>
          <p:nvPr>
            <p:ph type="title" hasCustomPrompt="1"/>
          </p:nvPr>
        </p:nvSpPr>
        <p:spPr>
          <a:xfrm>
            <a:off x="591457" y="688851"/>
            <a:ext cx="9942286" cy="4475627"/>
          </a:xfrm>
        </p:spPr>
        <p:txBody>
          <a:bodyPr anchor="t">
            <a:normAutofit/>
          </a:bodyPr>
          <a:lstStyle>
            <a:lvl1pPr algn="l">
              <a:lnSpc>
                <a:spcPct val="80000"/>
              </a:lnSpc>
              <a:defRPr sz="9600" baseline="0">
                <a:latin typeface="Roboto Bold" pitchFamily="2" charset="0"/>
              </a:defRPr>
            </a:lvl1pPr>
          </a:lstStyle>
          <a:p>
            <a:r>
              <a:rPr kumimoji="1" lang="en-US" altLang="ja-JP"/>
              <a:t>Slide Title Goes Here</a:t>
            </a:r>
            <a:endParaRPr kumimoji="1" lang="ja-JP" altLang="en-US"/>
          </a:p>
        </p:txBody>
      </p:sp>
      <p:sp>
        <p:nvSpPr>
          <p:cNvPr id="3" name="Footer Placeholder 2"/>
          <p:cNvSpPr>
            <a:spLocks noGrp="1"/>
          </p:cNvSpPr>
          <p:nvPr>
            <p:ph type="ftr" sz="quarter" idx="10"/>
          </p:nvPr>
        </p:nvSpPr>
        <p:spPr/>
        <p:txBody>
          <a:bodyPr/>
          <a:lstStyle/>
          <a:p>
            <a:r>
              <a:rPr lang="en-US"/>
              <a:t>The Power of PowerPoint | thepopp.com</a:t>
            </a:r>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a:p>
        </p:txBody>
      </p:sp>
      <p:sp>
        <p:nvSpPr>
          <p:cNvPr id="5" name="Picture Placeholder 6"/>
          <p:cNvSpPr>
            <a:spLocks noGrp="1"/>
          </p:cNvSpPr>
          <p:nvPr>
            <p:ph type="pic" sz="quarter" idx="13" hasCustomPrompt="1"/>
          </p:nvPr>
        </p:nvSpPr>
        <p:spPr>
          <a:xfrm>
            <a:off x="3004458" y="43543"/>
            <a:ext cx="7529286" cy="10241870"/>
          </a:xfrm>
          <a:effectLst>
            <a:outerShdw blurRad="101600" dist="76200" dir="10800000" algn="r" rotWithShape="0">
              <a:schemeClr val="tx1">
                <a:alpha val="93000"/>
              </a:schemeClr>
            </a:outerShdw>
          </a:effectLst>
        </p:spPr>
        <p:txBody>
          <a:bodyPr/>
          <a:lstStyle>
            <a:lvl1pPr>
              <a:defRPr i="1" baseline="0"/>
            </a:lvl1pPr>
          </a:lstStyle>
          <a:p>
            <a:r>
              <a:rPr kumimoji="1" lang="en-US" altLang="ja-JP"/>
              <a:t>Insert an image</a:t>
            </a:r>
            <a:endParaRPr kumimoji="1" lang="ja-JP" altLang="en-US"/>
          </a:p>
        </p:txBody>
      </p:sp>
      <p:sp>
        <p:nvSpPr>
          <p:cNvPr id="12" name="テキスト プレースホルダー 5"/>
          <p:cNvSpPr>
            <a:spLocks noGrp="1"/>
          </p:cNvSpPr>
          <p:nvPr>
            <p:ph type="body" sz="quarter" idx="12" hasCustomPrompt="1"/>
          </p:nvPr>
        </p:nvSpPr>
        <p:spPr>
          <a:xfrm>
            <a:off x="10929258" y="4335712"/>
            <a:ext cx="6499326" cy="4314802"/>
          </a:xfrm>
        </p:spPr>
        <p:txBody>
          <a:bodyPr numCol="1" spcCol="360000" anchor="t">
            <a:normAutofit/>
          </a:bodyPr>
          <a:lstStyle>
            <a:lvl1pPr marL="285750" indent="-285750" algn="l">
              <a:spcBef>
                <a:spcPts val="1200"/>
              </a:spcBef>
              <a:buClr>
                <a:schemeClr val="accent1"/>
              </a:buClr>
              <a:buFont typeface="Wingdings" panose="05000000000000000000" pitchFamily="2" charset="2"/>
              <a:buChar char="n"/>
              <a:defRPr sz="1800">
                <a:solidFill>
                  <a:schemeClr val="bg2"/>
                </a:solidFill>
              </a:defRPr>
            </a:lvl1pPr>
          </a:lstStyle>
          <a:p>
            <a:pPr lvl="0"/>
            <a:r>
              <a:rPr kumimoji="1" lang="en-US" altLang="ja-JP"/>
              <a:t>Text Goes Here</a:t>
            </a:r>
            <a:endParaRPr kumimoji="1" lang="ja-JP" altLang="en-US"/>
          </a:p>
        </p:txBody>
      </p:sp>
      <p:sp>
        <p:nvSpPr>
          <p:cNvPr id="23" name="テキスト プレースホルダー 5"/>
          <p:cNvSpPr>
            <a:spLocks noGrp="1"/>
          </p:cNvSpPr>
          <p:nvPr>
            <p:ph type="body" sz="quarter" idx="20" hasCustomPrompt="1"/>
          </p:nvPr>
        </p:nvSpPr>
        <p:spPr>
          <a:xfrm>
            <a:off x="10929258" y="3435827"/>
            <a:ext cx="6499326" cy="899884"/>
          </a:xfrm>
        </p:spPr>
        <p:txBody>
          <a:bodyPr numCol="1" spcCol="360000" anchor="t">
            <a:noAutofit/>
          </a:bodyPr>
          <a:lstStyle>
            <a:lvl1pPr marL="0" indent="0" algn="l">
              <a:spcBef>
                <a:spcPts val="1200"/>
              </a:spcBef>
              <a:buClr>
                <a:schemeClr val="accent1"/>
              </a:buClr>
              <a:buFontTx/>
              <a:buNone/>
              <a:defRPr sz="3200">
                <a:solidFill>
                  <a:schemeClr val="bg1"/>
                </a:solidFill>
                <a:latin typeface="Roboto Bold" pitchFamily="2" charset="0"/>
              </a:defRPr>
            </a:lvl1pPr>
          </a:lstStyle>
          <a:p>
            <a:pPr lvl="0"/>
            <a:r>
              <a:rPr kumimoji="1" lang="en-US" altLang="ja-JP"/>
              <a:t>Text Goes Here</a:t>
            </a:r>
            <a:endParaRPr kumimoji="1" lang="ja-JP" altLang="en-US"/>
          </a:p>
        </p:txBody>
      </p:sp>
    </p:spTree>
    <p:extLst>
      <p:ext uri="{BB962C8B-B14F-4D97-AF65-F5344CB8AC3E}">
        <p14:creationId xmlns:p14="http://schemas.microsoft.com/office/powerpoint/2010/main" val="2628526195"/>
      </p:ext>
    </p:extLst>
  </p:cSld>
  <p:clrMapOvr>
    <a:masterClrMapping/>
  </p:clrMapOvr>
  <mc:AlternateContent xmlns:mc="http://schemas.openxmlformats.org/markup-compatibility/2006" xmlns:p15="http://schemas.microsoft.com/office/powerpoint/2012/main">
    <mc:Choice Requires="p15">
      <p:transition spd="slow" advTm="3084">
        <p15:prstTrans prst="prestige"/>
      </p:transition>
    </mc:Choice>
    <mc:Fallback xmlns="">
      <p:transition spd="slow" advTm="30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975"/>
                            </p:stCondLst>
                            <p:childTnLst>
                              <p:par>
                                <p:cTn id="10" presetID="14" presetClass="entr" presetSubtype="1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par>
                          <p:cTn id="13" fill="hold">
                            <p:stCondLst>
                              <p:cond delay="1475"/>
                            </p:stCondLst>
                            <p:childTnLst>
                              <p:par>
                                <p:cTn id="14" presetID="22" presetClass="entr" presetSubtype="8" fill="hold" grpId="0" nodeType="afterEffect">
                                  <p:stCondLst>
                                    <p:cond delay="0"/>
                                  </p:stCondLst>
                                  <p:childTnLst>
                                    <p:set>
                                      <p:cBhvr>
                                        <p:cTn id="15" dur="1" fill="hold">
                                          <p:stCondLst>
                                            <p:cond delay="0"/>
                                          </p:stCondLst>
                                        </p:cTn>
                                        <p:tgtEl>
                                          <p:spTgt spid="23">
                                            <p:txEl>
                                              <p:pRg st="0" end="0"/>
                                            </p:txEl>
                                          </p:spTgt>
                                        </p:tgtEl>
                                        <p:attrNameLst>
                                          <p:attrName>style.visibility</p:attrName>
                                        </p:attrNameLst>
                                      </p:cBhvr>
                                      <p:to>
                                        <p:strVal val="visible"/>
                                      </p:to>
                                    </p:set>
                                    <p:animEffect transition="in" filter="wipe(left)">
                                      <p:cBhvr>
                                        <p:cTn id="16" dur="500"/>
                                        <p:tgtEl>
                                          <p:spTgt spid="23">
                                            <p:txEl>
                                              <p:pRg st="0" end="0"/>
                                            </p:txEl>
                                          </p:spTgt>
                                        </p:tgtEl>
                                      </p:cBhvr>
                                    </p:animEffect>
                                  </p:childTnLst>
                                </p:cTn>
                              </p:par>
                            </p:childTnLst>
                          </p:cTn>
                        </p:par>
                        <p:par>
                          <p:cTn id="17" fill="hold">
                            <p:stCondLst>
                              <p:cond delay="1975"/>
                            </p:stCondLst>
                            <p:childTnLst>
                              <p:par>
                                <p:cTn id="18" presetID="22" presetClass="entr" presetSubtype="8" fill="hold" grpId="0" nodeType="after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wipe(left)">
                                      <p:cBhvr>
                                        <p:cTn id="20"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points and an image">
    <p:spTree>
      <p:nvGrpSpPr>
        <p:cNvPr id="1" name=""/>
        <p:cNvGrpSpPr/>
        <p:nvPr/>
      </p:nvGrpSpPr>
      <p:grpSpPr>
        <a:xfrm>
          <a:off x="0" y="0"/>
          <a:ext cx="0" cy="0"/>
          <a:chOff x="0" y="0"/>
          <a:chExt cx="0" cy="0"/>
        </a:xfrm>
      </p:grpSpPr>
      <p:sp>
        <p:nvSpPr>
          <p:cNvPr id="8" name="タイトル 1"/>
          <p:cNvSpPr>
            <a:spLocks noGrp="1"/>
          </p:cNvSpPr>
          <p:nvPr>
            <p:ph type="title" hasCustomPrompt="1"/>
          </p:nvPr>
        </p:nvSpPr>
        <p:spPr>
          <a:xfrm>
            <a:off x="775021" y="531190"/>
            <a:ext cx="16737958" cy="1612865"/>
          </a:xfrm>
        </p:spPr>
        <p:txBody>
          <a:bodyPr anchor="ctr">
            <a:normAutofit/>
          </a:bodyPr>
          <a:lstStyle>
            <a:lvl1pPr algn="ctr">
              <a:lnSpc>
                <a:spcPct val="100000"/>
              </a:lnSpc>
              <a:defRPr sz="9600" baseline="0">
                <a:latin typeface="Roboto Bold" pitchFamily="2" charset="0"/>
              </a:defRPr>
            </a:lvl1pPr>
          </a:lstStyle>
          <a:p>
            <a:r>
              <a:rPr kumimoji="1" lang="en-US" altLang="ja-JP"/>
              <a:t>Slide Title</a:t>
            </a:r>
            <a:endParaRPr kumimoji="1" lang="ja-JP" altLang="en-US"/>
          </a:p>
        </p:txBody>
      </p:sp>
      <p:sp>
        <p:nvSpPr>
          <p:cNvPr id="3" name="Footer Placeholder 2"/>
          <p:cNvSpPr>
            <a:spLocks noGrp="1"/>
          </p:cNvSpPr>
          <p:nvPr>
            <p:ph type="ftr" sz="quarter" idx="10"/>
          </p:nvPr>
        </p:nvSpPr>
        <p:spPr/>
        <p:txBody>
          <a:bodyPr/>
          <a:lstStyle/>
          <a:p>
            <a:r>
              <a:rPr lang="en-US"/>
              <a:t>The Power of PowerPoint | thepopp.com</a:t>
            </a:r>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a:p>
        </p:txBody>
      </p:sp>
      <p:sp>
        <p:nvSpPr>
          <p:cNvPr id="5" name="Picture Placeholder 6"/>
          <p:cNvSpPr>
            <a:spLocks noGrp="1"/>
          </p:cNvSpPr>
          <p:nvPr>
            <p:ph type="pic" sz="quarter" idx="13" hasCustomPrompt="1"/>
          </p:nvPr>
        </p:nvSpPr>
        <p:spPr>
          <a:xfrm>
            <a:off x="6081603" y="1209822"/>
            <a:ext cx="6124794" cy="9075591"/>
          </a:xfrm>
          <a:effectLst>
            <a:outerShdw blurRad="50800" dist="76200" dir="10800000" algn="r" rotWithShape="0">
              <a:prstClr val="black">
                <a:alpha val="40000"/>
              </a:prstClr>
            </a:outerShdw>
          </a:effectLst>
        </p:spPr>
        <p:txBody>
          <a:bodyPr/>
          <a:lstStyle>
            <a:lvl1pPr>
              <a:defRPr i="1" baseline="0"/>
            </a:lvl1pPr>
          </a:lstStyle>
          <a:p>
            <a:r>
              <a:rPr kumimoji="1" lang="en-US" altLang="ja-JP"/>
              <a:t>Insert an image</a:t>
            </a:r>
            <a:endParaRPr kumimoji="1" lang="ja-JP" altLang="en-US"/>
          </a:p>
        </p:txBody>
      </p:sp>
      <p:sp>
        <p:nvSpPr>
          <p:cNvPr id="14" name="テキスト プレースホルダー 5"/>
          <p:cNvSpPr>
            <a:spLocks noGrp="1"/>
          </p:cNvSpPr>
          <p:nvPr>
            <p:ph type="body" sz="quarter" idx="18" hasCustomPrompt="1"/>
          </p:nvPr>
        </p:nvSpPr>
        <p:spPr>
          <a:xfrm>
            <a:off x="775021" y="2965656"/>
            <a:ext cx="5080002" cy="537027"/>
          </a:xfrm>
        </p:spPr>
        <p:txBody>
          <a:bodyPr numCol="1" spcCol="360000" anchor="b">
            <a:norm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Heading Goes Here</a:t>
            </a:r>
            <a:endParaRPr kumimoji="1" lang="ja-JP" altLang="en-US"/>
          </a:p>
        </p:txBody>
      </p:sp>
      <p:sp>
        <p:nvSpPr>
          <p:cNvPr id="15" name="テキスト プレースホルダー 5"/>
          <p:cNvSpPr>
            <a:spLocks noGrp="1"/>
          </p:cNvSpPr>
          <p:nvPr>
            <p:ph type="body" sz="quarter" idx="19" hasCustomPrompt="1"/>
          </p:nvPr>
        </p:nvSpPr>
        <p:spPr>
          <a:xfrm>
            <a:off x="775021" y="3488176"/>
            <a:ext cx="5080002" cy="2139599"/>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
        <p:nvSpPr>
          <p:cNvPr id="16" name="テキスト プレースホルダー 5"/>
          <p:cNvSpPr>
            <a:spLocks noGrp="1"/>
          </p:cNvSpPr>
          <p:nvPr>
            <p:ph type="body" sz="quarter" idx="20" hasCustomPrompt="1"/>
          </p:nvPr>
        </p:nvSpPr>
        <p:spPr>
          <a:xfrm>
            <a:off x="775021" y="6150295"/>
            <a:ext cx="5080002" cy="537027"/>
          </a:xfrm>
        </p:spPr>
        <p:txBody>
          <a:bodyPr numCol="1" spcCol="360000" anchor="b">
            <a:norm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Heading Goes Here</a:t>
            </a:r>
            <a:endParaRPr kumimoji="1" lang="ja-JP" altLang="en-US"/>
          </a:p>
        </p:txBody>
      </p:sp>
      <p:sp>
        <p:nvSpPr>
          <p:cNvPr id="17" name="テキスト プレースホルダー 5"/>
          <p:cNvSpPr>
            <a:spLocks noGrp="1"/>
          </p:cNvSpPr>
          <p:nvPr>
            <p:ph type="body" sz="quarter" idx="21" hasCustomPrompt="1"/>
          </p:nvPr>
        </p:nvSpPr>
        <p:spPr>
          <a:xfrm>
            <a:off x="775021" y="6672815"/>
            <a:ext cx="5080002" cy="2139599"/>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
        <p:nvSpPr>
          <p:cNvPr id="18" name="テキスト プレースホルダー 5"/>
          <p:cNvSpPr>
            <a:spLocks noGrp="1"/>
          </p:cNvSpPr>
          <p:nvPr>
            <p:ph type="body" sz="quarter" idx="22" hasCustomPrompt="1"/>
          </p:nvPr>
        </p:nvSpPr>
        <p:spPr>
          <a:xfrm>
            <a:off x="12432977" y="2965656"/>
            <a:ext cx="5080002" cy="537027"/>
          </a:xfrm>
        </p:spPr>
        <p:txBody>
          <a:bodyPr numCol="1" spcCol="360000" anchor="b">
            <a:normAutofit/>
          </a:bodyPr>
          <a:lstStyle>
            <a:lvl1pPr marL="0" indent="0" algn="r">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Heading Goes Here</a:t>
            </a:r>
            <a:endParaRPr kumimoji="1" lang="ja-JP" altLang="en-US"/>
          </a:p>
        </p:txBody>
      </p:sp>
      <p:sp>
        <p:nvSpPr>
          <p:cNvPr id="19" name="テキスト プレースホルダー 5"/>
          <p:cNvSpPr>
            <a:spLocks noGrp="1"/>
          </p:cNvSpPr>
          <p:nvPr>
            <p:ph type="body" sz="quarter" idx="23" hasCustomPrompt="1"/>
          </p:nvPr>
        </p:nvSpPr>
        <p:spPr>
          <a:xfrm>
            <a:off x="12432977" y="3488176"/>
            <a:ext cx="5080002" cy="2139599"/>
          </a:xfrm>
        </p:spPr>
        <p:txBody>
          <a:bodyPr numCol="1" spcCol="360000" anchor="t">
            <a:normAutofit/>
          </a:bodyPr>
          <a:lstStyle>
            <a:lvl1pPr marL="0" indent="0" algn="r">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
        <p:nvSpPr>
          <p:cNvPr id="20" name="テキスト プレースホルダー 5"/>
          <p:cNvSpPr>
            <a:spLocks noGrp="1"/>
          </p:cNvSpPr>
          <p:nvPr>
            <p:ph type="body" sz="quarter" idx="24" hasCustomPrompt="1"/>
          </p:nvPr>
        </p:nvSpPr>
        <p:spPr>
          <a:xfrm>
            <a:off x="12432977" y="6150295"/>
            <a:ext cx="5080002" cy="537027"/>
          </a:xfrm>
        </p:spPr>
        <p:txBody>
          <a:bodyPr numCol="1" spcCol="360000" anchor="b">
            <a:normAutofit/>
          </a:bodyPr>
          <a:lstStyle>
            <a:lvl1pPr marL="0" indent="0" algn="r">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Heading Goes Here</a:t>
            </a:r>
            <a:endParaRPr kumimoji="1" lang="ja-JP" altLang="en-US"/>
          </a:p>
        </p:txBody>
      </p:sp>
      <p:sp>
        <p:nvSpPr>
          <p:cNvPr id="21" name="テキスト プレースホルダー 5"/>
          <p:cNvSpPr>
            <a:spLocks noGrp="1"/>
          </p:cNvSpPr>
          <p:nvPr>
            <p:ph type="body" sz="quarter" idx="25" hasCustomPrompt="1"/>
          </p:nvPr>
        </p:nvSpPr>
        <p:spPr>
          <a:xfrm>
            <a:off x="12432977" y="6672815"/>
            <a:ext cx="5080002" cy="2139599"/>
          </a:xfrm>
        </p:spPr>
        <p:txBody>
          <a:bodyPr numCol="1" spcCol="360000" anchor="t">
            <a:normAutofit/>
          </a:bodyPr>
          <a:lstStyle>
            <a:lvl1pPr marL="0" indent="0" algn="r">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Tree>
    <p:extLst>
      <p:ext uri="{BB962C8B-B14F-4D97-AF65-F5344CB8AC3E}">
        <p14:creationId xmlns:p14="http://schemas.microsoft.com/office/powerpoint/2010/main" val="1832899531"/>
      </p:ext>
    </p:extLst>
  </p:cSld>
  <p:clrMapOvr>
    <a:masterClrMapping/>
  </p:clrMapOvr>
  <mc:AlternateContent xmlns:mc="http://schemas.openxmlformats.org/markup-compatibility/2006" xmlns:p15="http://schemas.microsoft.com/office/powerpoint/2012/main">
    <mc:Choice Requires="p15">
      <p:transition spd="slow" advTm="3084">
        <p15:prstTrans prst="prestige"/>
      </p:transition>
    </mc:Choice>
    <mc:Fallback xmlns="">
      <p:transition spd="slow" advTm="30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825"/>
                            </p:stCondLst>
                            <p:childTnLst>
                              <p:par>
                                <p:cTn id="10" presetID="14" presetClass="entr" presetSubtype="1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par>
                          <p:cTn id="13" fill="hold">
                            <p:stCondLst>
                              <p:cond delay="1325"/>
                            </p:stCondLst>
                            <p:childTnLst>
                              <p:par>
                                <p:cTn id="14" presetID="2" presetClass="entr" presetSubtype="8" decel="100000" fill="hold" grpId="0" nodeType="afterEffect">
                                  <p:stCondLst>
                                    <p:cond delay="0"/>
                                  </p:stCondLst>
                                  <p:childTnLst>
                                    <p:set>
                                      <p:cBhvr>
                                        <p:cTn id="15" dur="1" fill="hold">
                                          <p:stCondLst>
                                            <p:cond delay="0"/>
                                          </p:stCondLst>
                                        </p:cTn>
                                        <p:tgtEl>
                                          <p:spTgt spid="14">
                                            <p:txEl>
                                              <p:pRg st="0" end="0"/>
                                            </p:txEl>
                                          </p:spTgt>
                                        </p:tgtEl>
                                        <p:attrNameLst>
                                          <p:attrName>style.visibility</p:attrName>
                                        </p:attrNameLst>
                                      </p:cBhvr>
                                      <p:to>
                                        <p:strVal val="visible"/>
                                      </p:to>
                                    </p:set>
                                    <p:anim calcmode="lin" valueType="num">
                                      <p:cBhvr additive="base">
                                        <p:cTn id="16"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825"/>
                            </p:stCondLst>
                            <p:childTnLst>
                              <p:par>
                                <p:cTn id="19" presetID="22" presetClass="entr" presetSubtype="8"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wipe(left)">
                                      <p:cBhvr>
                                        <p:cTn id="21" dur="500"/>
                                        <p:tgtEl>
                                          <p:spTgt spid="15">
                                            <p:txEl>
                                              <p:pRg st="0" end="0"/>
                                            </p:txEl>
                                          </p:spTgt>
                                        </p:tgtEl>
                                      </p:cBhvr>
                                    </p:animEffect>
                                  </p:childTnLst>
                                </p:cTn>
                              </p:par>
                            </p:childTnLst>
                          </p:cTn>
                        </p:par>
                        <p:par>
                          <p:cTn id="22" fill="hold">
                            <p:stCondLst>
                              <p:cond delay="2325"/>
                            </p:stCondLst>
                            <p:childTnLst>
                              <p:par>
                                <p:cTn id="23" presetID="2" presetClass="entr" presetSubtype="8" decel="100000" fill="hold" grpId="0" nodeType="afterEffect">
                                  <p:stCondLst>
                                    <p:cond delay="250"/>
                                  </p:stCondLst>
                                  <p:childTnLst>
                                    <p:set>
                                      <p:cBhvr>
                                        <p:cTn id="24" dur="1" fill="hold">
                                          <p:stCondLst>
                                            <p:cond delay="0"/>
                                          </p:stCondLst>
                                        </p:cTn>
                                        <p:tgtEl>
                                          <p:spTgt spid="16">
                                            <p:txEl>
                                              <p:pRg st="0" end="0"/>
                                            </p:txEl>
                                          </p:spTgt>
                                        </p:tgtEl>
                                        <p:attrNameLst>
                                          <p:attrName>style.visibility</p:attrName>
                                        </p:attrNameLst>
                                      </p:cBhvr>
                                      <p:to>
                                        <p:strVal val="visible"/>
                                      </p:to>
                                    </p:set>
                                    <p:anim calcmode="lin" valueType="num">
                                      <p:cBhvr additive="base">
                                        <p:cTn id="25" dur="5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par>
                          <p:cTn id="27" fill="hold">
                            <p:stCondLst>
                              <p:cond delay="3075"/>
                            </p:stCondLst>
                            <p:childTnLst>
                              <p:par>
                                <p:cTn id="28" presetID="22" presetClass="entr" presetSubtype="8" fill="hold" grpId="0" nodeType="afterEffect">
                                  <p:stCondLst>
                                    <p:cond delay="0"/>
                                  </p:stCondLst>
                                  <p:childTnLst>
                                    <p:set>
                                      <p:cBhvr>
                                        <p:cTn id="29" dur="1" fill="hold">
                                          <p:stCondLst>
                                            <p:cond delay="0"/>
                                          </p:stCondLst>
                                        </p:cTn>
                                        <p:tgtEl>
                                          <p:spTgt spid="17">
                                            <p:txEl>
                                              <p:pRg st="0" end="0"/>
                                            </p:txEl>
                                          </p:spTgt>
                                        </p:tgtEl>
                                        <p:attrNameLst>
                                          <p:attrName>style.visibility</p:attrName>
                                        </p:attrNameLst>
                                      </p:cBhvr>
                                      <p:to>
                                        <p:strVal val="visible"/>
                                      </p:to>
                                    </p:set>
                                    <p:animEffect transition="in" filter="wipe(left)">
                                      <p:cBhvr>
                                        <p:cTn id="30" dur="500"/>
                                        <p:tgtEl>
                                          <p:spTgt spid="17">
                                            <p:txEl>
                                              <p:pRg st="0" end="0"/>
                                            </p:txEl>
                                          </p:spTgt>
                                        </p:tgtEl>
                                      </p:cBhvr>
                                    </p:animEffect>
                                  </p:childTnLst>
                                </p:cTn>
                              </p:par>
                            </p:childTnLst>
                          </p:cTn>
                        </p:par>
                        <p:par>
                          <p:cTn id="31" fill="hold">
                            <p:stCondLst>
                              <p:cond delay="3575"/>
                            </p:stCondLst>
                            <p:childTnLst>
                              <p:par>
                                <p:cTn id="32" presetID="2" presetClass="entr" presetSubtype="2" decel="100000" fill="hold" grpId="0" nodeType="afterEffect">
                                  <p:stCondLst>
                                    <p:cond delay="250"/>
                                  </p:stCondLst>
                                  <p:childTnLst>
                                    <p:set>
                                      <p:cBhvr>
                                        <p:cTn id="33" dur="1" fill="hold">
                                          <p:stCondLst>
                                            <p:cond delay="0"/>
                                          </p:stCondLst>
                                        </p:cTn>
                                        <p:tgtEl>
                                          <p:spTgt spid="18">
                                            <p:txEl>
                                              <p:pRg st="0" end="0"/>
                                            </p:txEl>
                                          </p:spTgt>
                                        </p:tgtEl>
                                        <p:attrNameLst>
                                          <p:attrName>style.visibility</p:attrName>
                                        </p:attrNameLst>
                                      </p:cBhvr>
                                      <p:to>
                                        <p:strVal val="visible"/>
                                      </p:to>
                                    </p:set>
                                    <p:anim calcmode="lin" valueType="num">
                                      <p:cBhvr additive="base">
                                        <p:cTn id="34"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36" fill="hold">
                            <p:stCondLst>
                              <p:cond delay="4325"/>
                            </p:stCondLst>
                            <p:childTnLst>
                              <p:par>
                                <p:cTn id="37" presetID="22" presetClass="entr" presetSubtype="2" fill="hold" grpId="0" nodeType="afterEffect">
                                  <p:stCondLst>
                                    <p:cond delay="0"/>
                                  </p:stCondLst>
                                  <p:childTnLst>
                                    <p:set>
                                      <p:cBhvr>
                                        <p:cTn id="38" dur="1" fill="hold">
                                          <p:stCondLst>
                                            <p:cond delay="0"/>
                                          </p:stCondLst>
                                        </p:cTn>
                                        <p:tgtEl>
                                          <p:spTgt spid="19">
                                            <p:txEl>
                                              <p:pRg st="0" end="0"/>
                                            </p:txEl>
                                          </p:spTgt>
                                        </p:tgtEl>
                                        <p:attrNameLst>
                                          <p:attrName>style.visibility</p:attrName>
                                        </p:attrNameLst>
                                      </p:cBhvr>
                                      <p:to>
                                        <p:strVal val="visible"/>
                                      </p:to>
                                    </p:set>
                                    <p:animEffect transition="in" filter="wipe(right)">
                                      <p:cBhvr>
                                        <p:cTn id="39" dur="500"/>
                                        <p:tgtEl>
                                          <p:spTgt spid="19">
                                            <p:txEl>
                                              <p:pRg st="0" end="0"/>
                                            </p:txEl>
                                          </p:spTgt>
                                        </p:tgtEl>
                                      </p:cBhvr>
                                    </p:animEffect>
                                  </p:childTnLst>
                                </p:cTn>
                              </p:par>
                            </p:childTnLst>
                          </p:cTn>
                        </p:par>
                        <p:par>
                          <p:cTn id="40" fill="hold">
                            <p:stCondLst>
                              <p:cond delay="4825"/>
                            </p:stCondLst>
                            <p:childTnLst>
                              <p:par>
                                <p:cTn id="41" presetID="2" presetClass="entr" presetSubtype="2" decel="100000" fill="hold" grpId="0" nodeType="afterEffect">
                                  <p:stCondLst>
                                    <p:cond delay="250"/>
                                  </p:stCondLst>
                                  <p:childTnLst>
                                    <p:set>
                                      <p:cBhvr>
                                        <p:cTn id="42" dur="1" fill="hold">
                                          <p:stCondLst>
                                            <p:cond delay="0"/>
                                          </p:stCondLst>
                                        </p:cTn>
                                        <p:tgtEl>
                                          <p:spTgt spid="20">
                                            <p:txEl>
                                              <p:pRg st="0" end="0"/>
                                            </p:txEl>
                                          </p:spTgt>
                                        </p:tgtEl>
                                        <p:attrNameLst>
                                          <p:attrName>style.visibility</p:attrName>
                                        </p:attrNameLst>
                                      </p:cBhvr>
                                      <p:to>
                                        <p:strVal val="visible"/>
                                      </p:to>
                                    </p:set>
                                    <p:anim calcmode="lin" valueType="num">
                                      <p:cBhvr additive="base">
                                        <p:cTn id="43"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par>
                          <p:cTn id="45" fill="hold">
                            <p:stCondLst>
                              <p:cond delay="5575"/>
                            </p:stCondLst>
                            <p:childTnLst>
                              <p:par>
                                <p:cTn id="46" presetID="22" presetClass="entr" presetSubtype="2" fill="hold" grpId="0" nodeType="afterEffect">
                                  <p:stCondLst>
                                    <p:cond delay="0"/>
                                  </p:stCondLst>
                                  <p:childTnLst>
                                    <p:set>
                                      <p:cBhvr>
                                        <p:cTn id="47" dur="1" fill="hold">
                                          <p:stCondLst>
                                            <p:cond delay="0"/>
                                          </p:stCondLst>
                                        </p:cTn>
                                        <p:tgtEl>
                                          <p:spTgt spid="21">
                                            <p:txEl>
                                              <p:pRg st="0" end="0"/>
                                            </p:txEl>
                                          </p:spTgt>
                                        </p:tgtEl>
                                        <p:attrNameLst>
                                          <p:attrName>style.visibility</p:attrName>
                                        </p:attrNameLst>
                                      </p:cBhvr>
                                      <p:to>
                                        <p:strVal val="visible"/>
                                      </p:to>
                                    </p:set>
                                    <p:animEffect transition="in" filter="wipe(right)">
                                      <p:cBhvr>
                                        <p:cTn id="48"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14" grpId="0" build="p">
        <p:tmplLst>
          <p:tmpl lvl="1">
            <p:tnLst>
              <p:par>
                <p:cTn presetID="2" presetClass="entr" presetSubtype="8"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0-#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build="p">
        <p:tmplLst>
          <p:tmpl lvl="1">
            <p:tnLst>
              <p:par>
                <p:cTn presetID="2" presetClass="entr" presetSubtype="8" decel="100000" fill="hold" nodeType="afterEffect">
                  <p:stCondLst>
                    <p:cond delay="25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0-#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build="p">
        <p:tmplLst>
          <p:tmpl lvl="1">
            <p:tnLst>
              <p:par>
                <p:cTn presetID="2" presetClass="entr" presetSubtype="2" decel="100000" fill="hold" nodeType="after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2" presetClass="entr" presetSubtype="2"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right)">
                      <p:cBhvr>
                        <p:cTn dur="500"/>
                        <p:tgtEl>
                          <p:spTgt spid="19"/>
                        </p:tgtEl>
                      </p:cBhvr>
                    </p:animEffect>
                  </p:childTnLst>
                </p:cTn>
              </p:par>
            </p:tnLst>
          </p:tmpl>
        </p:tmplLst>
      </p:bldP>
      <p:bldP spid="20" grpId="0" build="p">
        <p:tmplLst>
          <p:tmpl lvl="1">
            <p:tnLst>
              <p:par>
                <p:cTn presetID="2" presetClass="entr" presetSubtype="2" decel="100000" fill="hold" nodeType="after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1+#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P spid="21" grpId="0" build="p">
        <p:tmplLst>
          <p:tmpl lvl="1">
            <p:tnLst>
              <p:par>
                <p:cTn presetID="22" presetClass="entr" presetSubtype="2"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right)">
                      <p:cBhvr>
                        <p:cTn dur="500"/>
                        <p:tgtEl>
                          <p:spTgt spid="21"/>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a:p>
        </p:txBody>
      </p:sp>
      <p:sp>
        <p:nvSpPr>
          <p:cNvPr id="5" name="タイトル 1"/>
          <p:cNvSpPr>
            <a:spLocks noGrp="1"/>
          </p:cNvSpPr>
          <p:nvPr>
            <p:ph type="title" hasCustomPrompt="1"/>
          </p:nvPr>
        </p:nvSpPr>
        <p:spPr>
          <a:xfrm>
            <a:off x="775021" y="531190"/>
            <a:ext cx="16737958" cy="1612865"/>
          </a:xfrm>
        </p:spPr>
        <p:txBody>
          <a:bodyPr anchor="ctr">
            <a:normAutofit/>
          </a:bodyPr>
          <a:lstStyle>
            <a:lvl1pPr algn="ctr">
              <a:lnSpc>
                <a:spcPct val="100000"/>
              </a:lnSpc>
              <a:defRPr sz="9600" baseline="0">
                <a:latin typeface="Roboto Bold" pitchFamily="2" charset="0"/>
              </a:defRPr>
            </a:lvl1pPr>
          </a:lstStyle>
          <a:p>
            <a:r>
              <a:rPr kumimoji="1" lang="en-US" altLang="ja-JP"/>
              <a:t>Slide Title Goes Here</a:t>
            </a:r>
            <a:endParaRPr kumimoji="1" lang="ja-JP" altLang="en-US"/>
          </a:p>
        </p:txBody>
      </p:sp>
    </p:spTree>
    <p:extLst>
      <p:ext uri="{BB962C8B-B14F-4D97-AF65-F5344CB8AC3E}">
        <p14:creationId xmlns:p14="http://schemas.microsoft.com/office/powerpoint/2010/main" val="1024197126"/>
      </p:ext>
    </p:extLst>
  </p:cSld>
  <p:clrMapOvr>
    <a:masterClrMapping/>
  </p:clrMapOvr>
  <mc:AlternateContent xmlns:mc="http://schemas.openxmlformats.org/markup-compatibility/2006" xmlns:p15="http://schemas.microsoft.com/office/powerpoint/2012/main">
    <mc:Choice Requires="p15">
      <p:transition spd="slow" advTm="3084">
        <p15:prstTrans prst="prestige"/>
      </p:transition>
    </mc:Choice>
    <mc:Fallback xmlns="">
      <p:transition spd="slow" advTm="30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point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a:p>
        </p:txBody>
      </p:sp>
      <p:sp>
        <p:nvSpPr>
          <p:cNvPr id="5" name="Picture Placeholder 6"/>
          <p:cNvSpPr>
            <a:spLocks noGrp="1"/>
          </p:cNvSpPr>
          <p:nvPr>
            <p:ph type="pic" sz="quarter" idx="13" hasCustomPrompt="1"/>
          </p:nvPr>
        </p:nvSpPr>
        <p:spPr>
          <a:xfrm>
            <a:off x="0" y="0"/>
            <a:ext cx="18288000" cy="5141913"/>
          </a:xfrm>
          <a:solidFill>
            <a:schemeClr val="tx2">
              <a:lumMod val="50000"/>
            </a:schemeClr>
          </a:solidFill>
        </p:spPr>
        <p:txBody>
          <a:bodyPr/>
          <a:lstStyle>
            <a:lvl1pPr>
              <a:defRPr i="1" baseline="0"/>
            </a:lvl1pPr>
          </a:lstStyle>
          <a:p>
            <a:r>
              <a:rPr kumimoji="1" lang="en-US" altLang="ja-JP"/>
              <a:t>Insert an image</a:t>
            </a:r>
            <a:endParaRPr kumimoji="1" lang="ja-JP" altLang="en-US"/>
          </a:p>
        </p:txBody>
      </p:sp>
      <p:sp>
        <p:nvSpPr>
          <p:cNvPr id="6" name="テキスト プレースホルダー 5"/>
          <p:cNvSpPr>
            <a:spLocks noGrp="1"/>
          </p:cNvSpPr>
          <p:nvPr>
            <p:ph type="body" sz="quarter" idx="12" hasCustomPrompt="1"/>
          </p:nvPr>
        </p:nvSpPr>
        <p:spPr>
          <a:xfrm>
            <a:off x="2757714" y="4100052"/>
            <a:ext cx="12772572" cy="1749509"/>
          </a:xfrm>
          <a:solidFill>
            <a:schemeClr val="tx1"/>
          </a:solidFill>
        </p:spPr>
        <p:txBody>
          <a:bodyPr numCol="1" spcCol="360000" anchor="t">
            <a:normAutofit/>
          </a:bodyPr>
          <a:lstStyle>
            <a:lvl1pPr algn="l">
              <a:spcBef>
                <a:spcPts val="1200"/>
              </a:spcBef>
              <a:defRPr sz="1800">
                <a:solidFill>
                  <a:schemeClr val="bg2"/>
                </a:solidFill>
              </a:defRPr>
            </a:lvl1pPr>
          </a:lstStyle>
          <a:p>
            <a:pPr lvl="0"/>
            <a:r>
              <a:rPr kumimoji="1" lang="en-US" altLang="ja-JP"/>
              <a:t> </a:t>
            </a:r>
            <a:endParaRPr kumimoji="1" lang="ja-JP" altLang="en-US"/>
          </a:p>
        </p:txBody>
      </p:sp>
      <p:sp>
        <p:nvSpPr>
          <p:cNvPr id="7" name="タイトル 1"/>
          <p:cNvSpPr>
            <a:spLocks noGrp="1"/>
          </p:cNvSpPr>
          <p:nvPr>
            <p:ph type="title" hasCustomPrompt="1"/>
          </p:nvPr>
        </p:nvSpPr>
        <p:spPr>
          <a:xfrm>
            <a:off x="3009900" y="4254501"/>
            <a:ext cx="12268200" cy="1612800"/>
          </a:xfrm>
        </p:spPr>
        <p:txBody>
          <a:bodyPr anchor="ctr">
            <a:normAutofit/>
          </a:bodyPr>
          <a:lstStyle>
            <a:lvl1pPr algn="ctr">
              <a:lnSpc>
                <a:spcPct val="100000"/>
              </a:lnSpc>
              <a:defRPr sz="9600" baseline="0">
                <a:latin typeface="Roboto Bold" pitchFamily="2" charset="0"/>
              </a:defRPr>
            </a:lvl1pPr>
          </a:lstStyle>
          <a:p>
            <a:r>
              <a:rPr kumimoji="1" lang="en-US" altLang="ja-JP"/>
              <a:t>Slide Title</a:t>
            </a:r>
            <a:endParaRPr kumimoji="1" lang="ja-JP" altLang="en-US"/>
          </a:p>
        </p:txBody>
      </p:sp>
      <p:sp>
        <p:nvSpPr>
          <p:cNvPr id="8" name="テキスト プレースホルダー 5"/>
          <p:cNvSpPr>
            <a:spLocks noGrp="1"/>
          </p:cNvSpPr>
          <p:nvPr>
            <p:ph type="body" sz="quarter" idx="14" hasCustomPrompt="1"/>
          </p:nvPr>
        </p:nvSpPr>
        <p:spPr>
          <a:xfrm>
            <a:off x="1015999" y="6281739"/>
            <a:ext cx="5080002" cy="537027"/>
          </a:xfrm>
        </p:spPr>
        <p:txBody>
          <a:bodyPr numCol="1" spcCol="360000" anchor="b">
            <a:normAutofit/>
          </a:bodyPr>
          <a:lstStyle>
            <a:lvl1pPr marL="0" indent="0" algn="ctr">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Heading Goes Here</a:t>
            </a:r>
            <a:endParaRPr kumimoji="1" lang="ja-JP" altLang="en-US"/>
          </a:p>
        </p:txBody>
      </p:sp>
      <p:sp>
        <p:nvSpPr>
          <p:cNvPr id="9" name="テキスト プレースホルダー 5"/>
          <p:cNvSpPr>
            <a:spLocks noGrp="1"/>
          </p:cNvSpPr>
          <p:nvPr>
            <p:ph type="body" sz="quarter" idx="15" hasCustomPrompt="1"/>
          </p:nvPr>
        </p:nvSpPr>
        <p:spPr>
          <a:xfrm>
            <a:off x="1015999" y="6804259"/>
            <a:ext cx="5080002" cy="2122108"/>
          </a:xfrm>
        </p:spPr>
        <p:txBody>
          <a:bodyPr numCol="1" spcCol="360000" anchor="t">
            <a:normAutofit/>
          </a:bodyPr>
          <a:lstStyle>
            <a:lvl1pPr marL="0" indent="0" algn="ctr">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
        <p:nvSpPr>
          <p:cNvPr id="10" name="テキスト プレースホルダー 5"/>
          <p:cNvSpPr>
            <a:spLocks noGrp="1"/>
          </p:cNvSpPr>
          <p:nvPr>
            <p:ph type="body" sz="quarter" idx="16" hasCustomPrompt="1"/>
          </p:nvPr>
        </p:nvSpPr>
        <p:spPr>
          <a:xfrm>
            <a:off x="6603999" y="6281739"/>
            <a:ext cx="5080002" cy="537027"/>
          </a:xfrm>
        </p:spPr>
        <p:txBody>
          <a:bodyPr numCol="1" spcCol="360000" anchor="b">
            <a:normAutofit/>
          </a:bodyPr>
          <a:lstStyle>
            <a:lvl1pPr marL="0" indent="0" algn="ctr">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Heading Goes Here</a:t>
            </a:r>
            <a:endParaRPr kumimoji="1" lang="ja-JP" altLang="en-US"/>
          </a:p>
        </p:txBody>
      </p:sp>
      <p:sp>
        <p:nvSpPr>
          <p:cNvPr id="11" name="テキスト プレースホルダー 5"/>
          <p:cNvSpPr>
            <a:spLocks noGrp="1"/>
          </p:cNvSpPr>
          <p:nvPr>
            <p:ph type="body" sz="quarter" idx="17" hasCustomPrompt="1"/>
          </p:nvPr>
        </p:nvSpPr>
        <p:spPr>
          <a:xfrm>
            <a:off x="6603999" y="6804259"/>
            <a:ext cx="5080002" cy="2122108"/>
          </a:xfrm>
        </p:spPr>
        <p:txBody>
          <a:bodyPr numCol="1" spcCol="360000" anchor="t">
            <a:normAutofit/>
          </a:bodyPr>
          <a:lstStyle>
            <a:lvl1pPr marL="0" indent="0" algn="ctr">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
        <p:nvSpPr>
          <p:cNvPr id="12" name="テキスト プレースホルダー 5"/>
          <p:cNvSpPr>
            <a:spLocks noGrp="1"/>
          </p:cNvSpPr>
          <p:nvPr>
            <p:ph type="body" sz="quarter" idx="18" hasCustomPrompt="1"/>
          </p:nvPr>
        </p:nvSpPr>
        <p:spPr>
          <a:xfrm>
            <a:off x="12191999" y="6267232"/>
            <a:ext cx="5080002" cy="537027"/>
          </a:xfrm>
        </p:spPr>
        <p:txBody>
          <a:bodyPr numCol="1" spcCol="360000" anchor="b">
            <a:normAutofit/>
          </a:bodyPr>
          <a:lstStyle>
            <a:lvl1pPr marL="0" indent="0" algn="ctr">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Heading Goes Here</a:t>
            </a:r>
            <a:endParaRPr kumimoji="1" lang="ja-JP" altLang="en-US"/>
          </a:p>
        </p:txBody>
      </p:sp>
      <p:sp>
        <p:nvSpPr>
          <p:cNvPr id="13" name="テキスト プレースホルダー 5"/>
          <p:cNvSpPr>
            <a:spLocks noGrp="1"/>
          </p:cNvSpPr>
          <p:nvPr>
            <p:ph type="body" sz="quarter" idx="19" hasCustomPrompt="1"/>
          </p:nvPr>
        </p:nvSpPr>
        <p:spPr>
          <a:xfrm>
            <a:off x="12191999" y="6789752"/>
            <a:ext cx="5080002" cy="2122108"/>
          </a:xfrm>
        </p:spPr>
        <p:txBody>
          <a:bodyPr numCol="1" spcCol="360000" anchor="t">
            <a:normAutofit/>
          </a:bodyPr>
          <a:lstStyle>
            <a:lvl1pPr marL="0" indent="0" algn="ctr">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Tree>
    <p:extLst>
      <p:ext uri="{BB962C8B-B14F-4D97-AF65-F5344CB8AC3E}">
        <p14:creationId xmlns:p14="http://schemas.microsoft.com/office/powerpoint/2010/main" val="1876095744"/>
      </p:ext>
    </p:extLst>
  </p:cSld>
  <p:clrMapOvr>
    <a:masterClrMapping/>
  </p:clrMapOvr>
  <mc:AlternateContent xmlns:mc="http://schemas.openxmlformats.org/markup-compatibility/2006" xmlns:p15="http://schemas.microsoft.com/office/powerpoint/2012/main">
    <mc:Choice Requires="p15">
      <p:transition spd="slow" advTm="3084">
        <p15:prstTrans prst="prestige"/>
      </p:transition>
    </mc:Choice>
    <mc:Fallback xmlns="">
      <p:transition spd="slow" advTm="30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250"/>
                            </p:stCondLst>
                            <p:childTnLst>
                              <p:par>
                                <p:cTn id="13" presetID="2" presetClass="entr" presetSubtype="4" decel="100000" fill="hold" grpId="0" nodeType="afterEffect">
                                  <p:stCondLst>
                                    <p:cond delay="0"/>
                                  </p:stCondLst>
                                  <p:iterate type="wd">
                                    <p:tmPct val="10000"/>
                                  </p:iterate>
                                  <p:childTnLst>
                                    <p:set>
                                      <p:cBhvr>
                                        <p:cTn id="14" dur="1" fill="hold">
                                          <p:stCondLst>
                                            <p:cond delay="0"/>
                                          </p:stCondLst>
                                        </p:cTn>
                                        <p:tgtEl>
                                          <p:spTgt spid="7"/>
                                        </p:tgtEl>
                                        <p:attrNameLst>
                                          <p:attrName>style.visibility</p:attrName>
                                        </p:attrNameLst>
                                      </p:cBhvr>
                                      <p:to>
                                        <p:strVal val="visible"/>
                                      </p:to>
                                    </p:set>
                                    <p:anim calcmode="lin" valueType="num">
                                      <p:cBhvr additive="base">
                                        <p:cTn id="15" dur="750" fill="hold"/>
                                        <p:tgtEl>
                                          <p:spTgt spid="7"/>
                                        </p:tgtEl>
                                        <p:attrNameLst>
                                          <p:attrName>ppt_x</p:attrName>
                                        </p:attrNameLst>
                                      </p:cBhvr>
                                      <p:tavLst>
                                        <p:tav tm="0">
                                          <p:val>
                                            <p:strVal val="#ppt_x"/>
                                          </p:val>
                                        </p:tav>
                                        <p:tav tm="100000">
                                          <p:val>
                                            <p:strVal val="#ppt_x"/>
                                          </p:val>
                                        </p:tav>
                                      </p:tavLst>
                                    </p:anim>
                                    <p:anim calcmode="lin" valueType="num">
                                      <p:cBhvr additive="base">
                                        <p:cTn id="16" dur="750" fill="hold"/>
                                        <p:tgtEl>
                                          <p:spTgt spid="7"/>
                                        </p:tgtEl>
                                        <p:attrNameLst>
                                          <p:attrName>ppt_y</p:attrName>
                                        </p:attrNameLst>
                                      </p:cBhvr>
                                      <p:tavLst>
                                        <p:tav tm="0">
                                          <p:val>
                                            <p:strVal val="1+#ppt_h/2"/>
                                          </p:val>
                                        </p:tav>
                                        <p:tav tm="100000">
                                          <p:val>
                                            <p:strVal val="#ppt_y"/>
                                          </p:val>
                                        </p:tav>
                                      </p:tavLst>
                                    </p:anim>
                                  </p:childTnLst>
                                </p:cTn>
                              </p:par>
                            </p:childTnLst>
                          </p:cTn>
                        </p:par>
                        <p:par>
                          <p:cTn id="17" fill="hold">
                            <p:stCondLst>
                              <p:cond delay="2075"/>
                            </p:stCondLst>
                            <p:childTnLst>
                              <p:par>
                                <p:cTn id="18" presetID="2" presetClass="entr" presetSubtype="4" decel="100000" fill="hold" grpId="0" nodeType="after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additive="base">
                                        <p:cTn id="20"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8">
                                            <p:txEl>
                                              <p:pRg st="0" end="0"/>
                                            </p:txEl>
                                          </p:spTgt>
                                        </p:tgtEl>
                                        <p:attrNameLst>
                                          <p:attrName>ppt_y</p:attrName>
                                        </p:attrNameLst>
                                      </p:cBhvr>
                                      <p:tavLst>
                                        <p:tav tm="0">
                                          <p:val>
                                            <p:strVal val="1+#ppt_h/2"/>
                                          </p:val>
                                        </p:tav>
                                        <p:tav tm="100000">
                                          <p:val>
                                            <p:strVal val="#ppt_y"/>
                                          </p:val>
                                        </p:tav>
                                      </p:tavLst>
                                    </p:anim>
                                  </p:childTnLst>
                                </p:cTn>
                              </p:par>
                              <p:par>
                                <p:cTn id="22" presetID="2" presetClass="entr" presetSubtype="4" decel="100000" fill="hold" grpId="0" nodeType="withEffect">
                                  <p:stCondLst>
                                    <p:cond delay="250"/>
                                  </p:stCondLst>
                                  <p:childTnLst>
                                    <p:set>
                                      <p:cBhvr>
                                        <p:cTn id="23" dur="1" fill="hold">
                                          <p:stCondLst>
                                            <p:cond delay="0"/>
                                          </p:stCondLst>
                                        </p:cTn>
                                        <p:tgtEl>
                                          <p:spTgt spid="9">
                                            <p:txEl>
                                              <p:pRg st="0" end="0"/>
                                            </p:txEl>
                                          </p:spTgt>
                                        </p:tgtEl>
                                        <p:attrNameLst>
                                          <p:attrName>style.visibility</p:attrName>
                                        </p:attrNameLst>
                                      </p:cBhvr>
                                      <p:to>
                                        <p:strVal val="visible"/>
                                      </p:to>
                                    </p:set>
                                    <p:anim calcmode="lin" valueType="num">
                                      <p:cBhvr additive="base">
                                        <p:cTn id="24"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2825"/>
                            </p:stCondLst>
                            <p:childTnLst>
                              <p:par>
                                <p:cTn id="27" presetID="2" presetClass="entr" presetSubtype="4" decel="100000" fill="hold" grpId="0" nodeType="after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 calcmode="lin" valueType="num">
                                      <p:cBhvr additive="base">
                                        <p:cTn id="2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decel="100000" fill="hold" grpId="0" nodeType="withEffect">
                                  <p:stCondLst>
                                    <p:cond delay="250"/>
                                  </p:stCondLst>
                                  <p:childTnLst>
                                    <p:set>
                                      <p:cBhvr>
                                        <p:cTn id="32" dur="1" fill="hold">
                                          <p:stCondLst>
                                            <p:cond delay="0"/>
                                          </p:stCondLst>
                                        </p:cTn>
                                        <p:tgtEl>
                                          <p:spTgt spid="11">
                                            <p:txEl>
                                              <p:pRg st="0" end="0"/>
                                            </p:txEl>
                                          </p:spTgt>
                                        </p:tgtEl>
                                        <p:attrNameLst>
                                          <p:attrName>style.visibility</p:attrName>
                                        </p:attrNameLst>
                                      </p:cBhvr>
                                      <p:to>
                                        <p:strVal val="visible"/>
                                      </p:to>
                                    </p:set>
                                    <p:anim calcmode="lin" valueType="num">
                                      <p:cBhvr additive="base">
                                        <p:cTn id="3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35" fill="hold">
                            <p:stCondLst>
                              <p:cond delay="3575"/>
                            </p:stCondLst>
                            <p:childTnLst>
                              <p:par>
                                <p:cTn id="36" presetID="2" presetClass="entr" presetSubtype="4" decel="100000" fill="hold" grpId="0" nodeType="afterEffect">
                                  <p:stCondLst>
                                    <p:cond delay="0"/>
                                  </p:stCondLst>
                                  <p:childTnLst>
                                    <p:set>
                                      <p:cBhvr>
                                        <p:cTn id="37" dur="1" fill="hold">
                                          <p:stCondLst>
                                            <p:cond delay="0"/>
                                          </p:stCondLst>
                                        </p:cTn>
                                        <p:tgtEl>
                                          <p:spTgt spid="12">
                                            <p:txEl>
                                              <p:pRg st="0" end="0"/>
                                            </p:txEl>
                                          </p:spTgt>
                                        </p:tgtEl>
                                        <p:attrNameLst>
                                          <p:attrName>style.visibility</p:attrName>
                                        </p:attrNameLst>
                                      </p:cBhvr>
                                      <p:to>
                                        <p:strVal val="visible"/>
                                      </p:to>
                                    </p:set>
                                    <p:anim calcmode="lin" valueType="num">
                                      <p:cBhvr additive="base">
                                        <p:cTn id="38"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40" presetID="2" presetClass="entr" presetSubtype="4" decel="100000" fill="hold" grpId="0" nodeType="withEffect">
                                  <p:stCondLst>
                                    <p:cond delay="250"/>
                                  </p:stCondLst>
                                  <p:childTnLst>
                                    <p:set>
                                      <p:cBhvr>
                                        <p:cTn id="41" dur="1" fill="hold">
                                          <p:stCondLst>
                                            <p:cond delay="0"/>
                                          </p:stCondLst>
                                        </p:cTn>
                                        <p:tgtEl>
                                          <p:spTgt spid="13">
                                            <p:txEl>
                                              <p:pRg st="0" end="0"/>
                                            </p:txEl>
                                          </p:spTgt>
                                        </p:tgtEl>
                                        <p:attrNameLst>
                                          <p:attrName>style.visibility</p:attrName>
                                        </p:attrNameLst>
                                      </p:cBhvr>
                                      <p:to>
                                        <p:strVal val="visible"/>
                                      </p:to>
                                    </p:set>
                                    <p:anim calcmode="lin" valueType="num">
                                      <p:cBhvr additive="base">
                                        <p:cTn id="42"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tmplLst>
          <p:tmpl>
            <p:tnLst>
              <p:par>
                <p:cTn presetID="10" presetClass="entr" presetSubtype="0" fill="hold" nodeType="afterEffect">
                  <p:stCondLst>
                    <p:cond delay="25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p:bldP spid="8" grpId="0" build="p">
        <p:tmplLst>
          <p:tmpl lvl="1">
            <p:tnLst>
              <p:par>
                <p:cTn presetID="2" presetClass="entr" presetSubtype="4"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4" decel="100000" fill="hold" nodeType="withEffect">
                  <p:stCondLst>
                    <p:cond delay="25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P spid="10" grpId="0" build="p">
        <p:tmplLst>
          <p:tmpl lvl="1">
            <p:tnLst>
              <p:par>
                <p:cTn presetID="2" presetClass="entr" presetSubtype="4" decel="10000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build="p">
        <p:tmplLst>
          <p:tmpl lvl="1">
            <p:tnLst>
              <p:par>
                <p:cTn presetID="2" presetClass="entr" presetSubtype="4" decel="100000" fill="hold" nodeType="withEffect">
                  <p:stCondLst>
                    <p:cond delay="25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build="p">
        <p:tmplLst>
          <p:tmpl lvl="1">
            <p:tnLst>
              <p:par>
                <p:cTn presetID="2" presetClass="entr" presetSubtype="4"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1+#ppt_h/2"/>
                          </p:val>
                        </p:tav>
                        <p:tav tm="100000">
                          <p:val>
                            <p:strVal val="#ppt_y"/>
                          </p:val>
                        </p:tav>
                      </p:tavLst>
                    </p:anim>
                  </p:childTnLst>
                </p:cTn>
              </p:par>
            </p:tnLst>
          </p:tmpl>
        </p:tmplLst>
      </p:bldP>
      <p:bldP spid="13" grpId="0" build="p">
        <p:tmplLst>
          <p:tmpl lvl="1">
            <p:tnLst>
              <p:par>
                <p:cTn presetID="2" presetClass="entr" presetSubtype="4" decel="10000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 items 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a:p>
        </p:txBody>
      </p:sp>
      <p:sp>
        <p:nvSpPr>
          <p:cNvPr id="7" name="タイトル 1"/>
          <p:cNvSpPr>
            <a:spLocks noGrp="1"/>
          </p:cNvSpPr>
          <p:nvPr>
            <p:ph type="title" hasCustomPrompt="1"/>
          </p:nvPr>
        </p:nvSpPr>
        <p:spPr>
          <a:xfrm>
            <a:off x="775021" y="4336274"/>
            <a:ext cx="16737958" cy="1612865"/>
          </a:xfrm>
        </p:spPr>
        <p:txBody>
          <a:bodyPr anchor="ctr">
            <a:normAutofit/>
          </a:bodyPr>
          <a:lstStyle>
            <a:lvl1pPr algn="ctr">
              <a:lnSpc>
                <a:spcPct val="100000"/>
              </a:lnSpc>
              <a:defRPr sz="9600" baseline="0">
                <a:latin typeface="Roboto Bold" pitchFamily="2" charset="0"/>
              </a:defRPr>
            </a:lvl1pPr>
          </a:lstStyle>
          <a:p>
            <a:r>
              <a:rPr kumimoji="1" lang="en-US" altLang="ja-JP"/>
              <a:t>Slide Title</a:t>
            </a:r>
            <a:endParaRPr kumimoji="1" lang="ja-JP" altLang="en-US"/>
          </a:p>
        </p:txBody>
      </p:sp>
      <p:sp>
        <p:nvSpPr>
          <p:cNvPr id="8" name="テキスト プレースホルダー 5"/>
          <p:cNvSpPr>
            <a:spLocks noGrp="1"/>
          </p:cNvSpPr>
          <p:nvPr>
            <p:ph type="body" sz="quarter" idx="14" hasCustomPrompt="1"/>
          </p:nvPr>
        </p:nvSpPr>
        <p:spPr>
          <a:xfrm>
            <a:off x="775020" y="1330553"/>
            <a:ext cx="5080002" cy="537027"/>
          </a:xfrm>
        </p:spPr>
        <p:txBody>
          <a:bodyPr numCol="1" spcCol="360000" anchor="b">
            <a:norm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Heading Goes Here</a:t>
            </a:r>
            <a:endParaRPr kumimoji="1" lang="ja-JP" altLang="en-US"/>
          </a:p>
        </p:txBody>
      </p:sp>
      <p:sp>
        <p:nvSpPr>
          <p:cNvPr id="9" name="テキスト プレースホルダー 5"/>
          <p:cNvSpPr>
            <a:spLocks noGrp="1"/>
          </p:cNvSpPr>
          <p:nvPr>
            <p:ph type="body" sz="quarter" idx="15" hasCustomPrompt="1"/>
          </p:nvPr>
        </p:nvSpPr>
        <p:spPr>
          <a:xfrm>
            <a:off x="775020" y="1853073"/>
            <a:ext cx="5080002" cy="2139599"/>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
        <p:nvSpPr>
          <p:cNvPr id="15" name="テキスト プレースホルダー 5"/>
          <p:cNvSpPr>
            <a:spLocks noGrp="1"/>
          </p:cNvSpPr>
          <p:nvPr>
            <p:ph type="body" sz="quarter" idx="16" hasCustomPrompt="1"/>
          </p:nvPr>
        </p:nvSpPr>
        <p:spPr>
          <a:xfrm>
            <a:off x="6602507" y="1316046"/>
            <a:ext cx="5080002" cy="537027"/>
          </a:xfrm>
        </p:spPr>
        <p:txBody>
          <a:bodyPr numCol="1" spcCol="360000" anchor="b">
            <a:norm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Heading Goes Here</a:t>
            </a:r>
            <a:endParaRPr kumimoji="1" lang="ja-JP" altLang="en-US"/>
          </a:p>
        </p:txBody>
      </p:sp>
      <p:sp>
        <p:nvSpPr>
          <p:cNvPr id="16" name="テキスト プレースホルダー 5"/>
          <p:cNvSpPr>
            <a:spLocks noGrp="1"/>
          </p:cNvSpPr>
          <p:nvPr>
            <p:ph type="body" sz="quarter" idx="17" hasCustomPrompt="1"/>
          </p:nvPr>
        </p:nvSpPr>
        <p:spPr>
          <a:xfrm>
            <a:off x="6602507" y="1838566"/>
            <a:ext cx="5080002" cy="2139599"/>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
        <p:nvSpPr>
          <p:cNvPr id="18" name="テキスト プレースホルダー 5"/>
          <p:cNvSpPr>
            <a:spLocks noGrp="1"/>
          </p:cNvSpPr>
          <p:nvPr>
            <p:ph type="body" sz="quarter" idx="18" hasCustomPrompt="1"/>
          </p:nvPr>
        </p:nvSpPr>
        <p:spPr>
          <a:xfrm>
            <a:off x="12432977" y="1301539"/>
            <a:ext cx="5080002" cy="537027"/>
          </a:xfrm>
        </p:spPr>
        <p:txBody>
          <a:bodyPr numCol="1" spcCol="360000" anchor="b">
            <a:norm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Heading Goes Here</a:t>
            </a:r>
            <a:endParaRPr kumimoji="1" lang="ja-JP" altLang="en-US"/>
          </a:p>
        </p:txBody>
      </p:sp>
      <p:sp>
        <p:nvSpPr>
          <p:cNvPr id="19" name="テキスト プレースホルダー 5"/>
          <p:cNvSpPr>
            <a:spLocks noGrp="1"/>
          </p:cNvSpPr>
          <p:nvPr>
            <p:ph type="body" sz="quarter" idx="19" hasCustomPrompt="1"/>
          </p:nvPr>
        </p:nvSpPr>
        <p:spPr>
          <a:xfrm>
            <a:off x="12432977" y="1824059"/>
            <a:ext cx="5080002" cy="2139599"/>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
        <p:nvSpPr>
          <p:cNvPr id="21" name="テキスト プレースホルダー 5"/>
          <p:cNvSpPr>
            <a:spLocks noGrp="1"/>
          </p:cNvSpPr>
          <p:nvPr>
            <p:ph type="body" sz="quarter" idx="20" hasCustomPrompt="1"/>
          </p:nvPr>
        </p:nvSpPr>
        <p:spPr>
          <a:xfrm>
            <a:off x="775020" y="6417420"/>
            <a:ext cx="5080002" cy="537027"/>
          </a:xfrm>
        </p:spPr>
        <p:txBody>
          <a:bodyPr numCol="1" spcCol="360000" anchor="b">
            <a:norm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Heading Goes Here</a:t>
            </a:r>
            <a:endParaRPr kumimoji="1" lang="ja-JP" altLang="en-US"/>
          </a:p>
        </p:txBody>
      </p:sp>
      <p:sp>
        <p:nvSpPr>
          <p:cNvPr id="22" name="テキスト プレースホルダー 5"/>
          <p:cNvSpPr>
            <a:spLocks noGrp="1"/>
          </p:cNvSpPr>
          <p:nvPr>
            <p:ph type="body" sz="quarter" idx="21" hasCustomPrompt="1"/>
          </p:nvPr>
        </p:nvSpPr>
        <p:spPr>
          <a:xfrm>
            <a:off x="775020" y="6939940"/>
            <a:ext cx="5080002" cy="2139599"/>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
        <p:nvSpPr>
          <p:cNvPr id="24" name="テキスト プレースホルダー 5"/>
          <p:cNvSpPr>
            <a:spLocks noGrp="1"/>
          </p:cNvSpPr>
          <p:nvPr>
            <p:ph type="body" sz="quarter" idx="22" hasCustomPrompt="1"/>
          </p:nvPr>
        </p:nvSpPr>
        <p:spPr>
          <a:xfrm>
            <a:off x="6602507" y="6402913"/>
            <a:ext cx="5080002" cy="537027"/>
          </a:xfrm>
        </p:spPr>
        <p:txBody>
          <a:bodyPr numCol="1" spcCol="360000" anchor="b">
            <a:norm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Heading Goes Here</a:t>
            </a:r>
            <a:endParaRPr kumimoji="1" lang="ja-JP" altLang="en-US"/>
          </a:p>
        </p:txBody>
      </p:sp>
      <p:sp>
        <p:nvSpPr>
          <p:cNvPr id="25" name="テキスト プレースホルダー 5"/>
          <p:cNvSpPr>
            <a:spLocks noGrp="1"/>
          </p:cNvSpPr>
          <p:nvPr>
            <p:ph type="body" sz="quarter" idx="23" hasCustomPrompt="1"/>
          </p:nvPr>
        </p:nvSpPr>
        <p:spPr>
          <a:xfrm>
            <a:off x="6602507" y="6925433"/>
            <a:ext cx="5080002" cy="2139599"/>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
        <p:nvSpPr>
          <p:cNvPr id="27" name="テキスト プレースホルダー 5"/>
          <p:cNvSpPr>
            <a:spLocks noGrp="1"/>
          </p:cNvSpPr>
          <p:nvPr>
            <p:ph type="body" sz="quarter" idx="24" hasCustomPrompt="1"/>
          </p:nvPr>
        </p:nvSpPr>
        <p:spPr>
          <a:xfrm>
            <a:off x="12432977" y="6388406"/>
            <a:ext cx="5080002" cy="537027"/>
          </a:xfrm>
        </p:spPr>
        <p:txBody>
          <a:bodyPr numCol="1" spcCol="360000" anchor="b">
            <a:norm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Heading Goes Here</a:t>
            </a:r>
            <a:endParaRPr kumimoji="1" lang="ja-JP" altLang="en-US"/>
          </a:p>
        </p:txBody>
      </p:sp>
      <p:sp>
        <p:nvSpPr>
          <p:cNvPr id="28" name="テキスト プレースホルダー 5"/>
          <p:cNvSpPr>
            <a:spLocks noGrp="1"/>
          </p:cNvSpPr>
          <p:nvPr>
            <p:ph type="body" sz="quarter" idx="25" hasCustomPrompt="1"/>
          </p:nvPr>
        </p:nvSpPr>
        <p:spPr>
          <a:xfrm>
            <a:off x="12432977" y="6910926"/>
            <a:ext cx="5080002" cy="2139599"/>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Tree>
    <p:extLst>
      <p:ext uri="{BB962C8B-B14F-4D97-AF65-F5344CB8AC3E}">
        <p14:creationId xmlns:p14="http://schemas.microsoft.com/office/powerpoint/2010/main" val="2026824075"/>
      </p:ext>
    </p:extLst>
  </p:cSld>
  <p:clrMapOvr>
    <a:masterClrMapping/>
  </p:clrMapOvr>
  <mc:AlternateContent xmlns:mc="http://schemas.openxmlformats.org/markup-compatibility/2006" xmlns:p15="http://schemas.microsoft.com/office/powerpoint/2012/main">
    <mc:Choice Requires="p15">
      <p:transition spd="slow" advTm="3084">
        <p15:prstTrans prst="prestige"/>
      </p:transition>
    </mc:Choice>
    <mc:Fallback xmlns="">
      <p:transition spd="slow" advTm="30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825"/>
                            </p:stCondLst>
                            <p:childTnLst>
                              <p:par>
                                <p:cTn id="10" presetID="2" presetClass="entr" presetSubtype="1" decel="100000" fill="hold" grpId="0" nodeType="after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0" end="0"/>
                                            </p:txEl>
                                          </p:spTgt>
                                        </p:tgtEl>
                                        <p:attrNameLst>
                                          <p:attrName>ppt_y</p:attrName>
                                        </p:attrNameLst>
                                      </p:cBhvr>
                                      <p:tavLst>
                                        <p:tav tm="0">
                                          <p:val>
                                            <p:strVal val="0-#ppt_h/2"/>
                                          </p:val>
                                        </p:tav>
                                        <p:tav tm="100000">
                                          <p:val>
                                            <p:strVal val="#ppt_y"/>
                                          </p:val>
                                        </p:tav>
                                      </p:tavLst>
                                    </p:anim>
                                  </p:childTnLst>
                                </p:cTn>
                              </p:par>
                            </p:childTnLst>
                          </p:cTn>
                        </p:par>
                        <p:par>
                          <p:cTn id="14" fill="hold">
                            <p:stCondLst>
                              <p:cond delay="1325"/>
                            </p:stCondLst>
                            <p:childTnLst>
                              <p:par>
                                <p:cTn id="15" presetID="22" presetClass="entr" presetSubtype="8" fill="hold" grpId="0" nodeType="after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left)">
                                      <p:cBhvr>
                                        <p:cTn id="17" dur="500"/>
                                        <p:tgtEl>
                                          <p:spTgt spid="9">
                                            <p:txEl>
                                              <p:pRg st="0" end="0"/>
                                            </p:txEl>
                                          </p:spTgt>
                                        </p:tgtEl>
                                      </p:cBhvr>
                                    </p:animEffect>
                                  </p:childTnLst>
                                </p:cTn>
                              </p:par>
                            </p:childTnLst>
                          </p:cTn>
                        </p:par>
                        <p:par>
                          <p:cTn id="18" fill="hold">
                            <p:stCondLst>
                              <p:cond delay="1825"/>
                            </p:stCondLst>
                            <p:childTnLst>
                              <p:par>
                                <p:cTn id="19" presetID="2" presetClass="entr" presetSubtype="1" decel="100000" fill="hold" grpId="0" nodeType="afterEffect">
                                  <p:stCondLst>
                                    <p:cond delay="250"/>
                                  </p:stCondLst>
                                  <p:childTnLst>
                                    <p:set>
                                      <p:cBhvr>
                                        <p:cTn id="20" dur="1" fill="hold">
                                          <p:stCondLst>
                                            <p:cond delay="0"/>
                                          </p:stCondLst>
                                        </p:cTn>
                                        <p:tgtEl>
                                          <p:spTgt spid="15">
                                            <p:txEl>
                                              <p:pRg st="0" end="0"/>
                                            </p:txEl>
                                          </p:spTgt>
                                        </p:tgtEl>
                                        <p:attrNameLst>
                                          <p:attrName>style.visibility</p:attrName>
                                        </p:attrNameLst>
                                      </p:cBhvr>
                                      <p:to>
                                        <p:strVal val="visible"/>
                                      </p:to>
                                    </p:set>
                                    <p:anim calcmode="lin" valueType="num">
                                      <p:cBhvr additive="base">
                                        <p:cTn id="2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5">
                                            <p:txEl>
                                              <p:pRg st="0" end="0"/>
                                            </p:txEl>
                                          </p:spTgt>
                                        </p:tgtEl>
                                        <p:attrNameLst>
                                          <p:attrName>ppt_y</p:attrName>
                                        </p:attrNameLst>
                                      </p:cBhvr>
                                      <p:tavLst>
                                        <p:tav tm="0">
                                          <p:val>
                                            <p:strVal val="0-#ppt_h/2"/>
                                          </p:val>
                                        </p:tav>
                                        <p:tav tm="100000">
                                          <p:val>
                                            <p:strVal val="#ppt_y"/>
                                          </p:val>
                                        </p:tav>
                                      </p:tavLst>
                                    </p:anim>
                                  </p:childTnLst>
                                </p:cTn>
                              </p:par>
                            </p:childTnLst>
                          </p:cTn>
                        </p:par>
                        <p:par>
                          <p:cTn id="23" fill="hold">
                            <p:stCondLst>
                              <p:cond delay="2575"/>
                            </p:stCondLst>
                            <p:childTnLst>
                              <p:par>
                                <p:cTn id="24" presetID="22" presetClass="entr" presetSubtype="8" fill="hold" grpId="0" nodeType="afterEffect">
                                  <p:stCondLst>
                                    <p:cond delay="0"/>
                                  </p:stCondLst>
                                  <p:childTnLst>
                                    <p:set>
                                      <p:cBhvr>
                                        <p:cTn id="25" dur="1" fill="hold">
                                          <p:stCondLst>
                                            <p:cond delay="0"/>
                                          </p:stCondLst>
                                        </p:cTn>
                                        <p:tgtEl>
                                          <p:spTgt spid="16">
                                            <p:txEl>
                                              <p:pRg st="0" end="0"/>
                                            </p:txEl>
                                          </p:spTgt>
                                        </p:tgtEl>
                                        <p:attrNameLst>
                                          <p:attrName>style.visibility</p:attrName>
                                        </p:attrNameLst>
                                      </p:cBhvr>
                                      <p:to>
                                        <p:strVal val="visible"/>
                                      </p:to>
                                    </p:set>
                                    <p:animEffect transition="in" filter="wipe(left)">
                                      <p:cBhvr>
                                        <p:cTn id="26" dur="500"/>
                                        <p:tgtEl>
                                          <p:spTgt spid="16">
                                            <p:txEl>
                                              <p:pRg st="0" end="0"/>
                                            </p:txEl>
                                          </p:spTgt>
                                        </p:tgtEl>
                                      </p:cBhvr>
                                    </p:animEffect>
                                  </p:childTnLst>
                                </p:cTn>
                              </p:par>
                            </p:childTnLst>
                          </p:cTn>
                        </p:par>
                        <p:par>
                          <p:cTn id="27" fill="hold">
                            <p:stCondLst>
                              <p:cond delay="3075"/>
                            </p:stCondLst>
                            <p:childTnLst>
                              <p:par>
                                <p:cTn id="28" presetID="2" presetClass="entr" presetSubtype="1" decel="100000" fill="hold" grpId="0" nodeType="afterEffect">
                                  <p:stCondLst>
                                    <p:cond delay="250"/>
                                  </p:stCondLst>
                                  <p:childTnLst>
                                    <p:set>
                                      <p:cBhvr>
                                        <p:cTn id="29" dur="1" fill="hold">
                                          <p:stCondLst>
                                            <p:cond delay="0"/>
                                          </p:stCondLst>
                                        </p:cTn>
                                        <p:tgtEl>
                                          <p:spTgt spid="18">
                                            <p:txEl>
                                              <p:pRg st="0" end="0"/>
                                            </p:txEl>
                                          </p:spTgt>
                                        </p:tgtEl>
                                        <p:attrNameLst>
                                          <p:attrName>style.visibility</p:attrName>
                                        </p:attrNameLst>
                                      </p:cBhvr>
                                      <p:to>
                                        <p:strVal val="visible"/>
                                      </p:to>
                                    </p:set>
                                    <p:anim calcmode="lin" valueType="num">
                                      <p:cBhvr additive="base">
                                        <p:cTn id="30"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8">
                                            <p:txEl>
                                              <p:pRg st="0" end="0"/>
                                            </p:txEl>
                                          </p:spTgt>
                                        </p:tgtEl>
                                        <p:attrNameLst>
                                          <p:attrName>ppt_y</p:attrName>
                                        </p:attrNameLst>
                                      </p:cBhvr>
                                      <p:tavLst>
                                        <p:tav tm="0">
                                          <p:val>
                                            <p:strVal val="0-#ppt_h/2"/>
                                          </p:val>
                                        </p:tav>
                                        <p:tav tm="100000">
                                          <p:val>
                                            <p:strVal val="#ppt_y"/>
                                          </p:val>
                                        </p:tav>
                                      </p:tavLst>
                                    </p:anim>
                                  </p:childTnLst>
                                </p:cTn>
                              </p:par>
                            </p:childTnLst>
                          </p:cTn>
                        </p:par>
                        <p:par>
                          <p:cTn id="32" fill="hold">
                            <p:stCondLst>
                              <p:cond delay="3825"/>
                            </p:stCondLst>
                            <p:childTnLst>
                              <p:par>
                                <p:cTn id="33" presetID="22" presetClass="entr" presetSubtype="8" fill="hold" grpId="0" nodeType="afterEffect">
                                  <p:stCondLst>
                                    <p:cond delay="0"/>
                                  </p:stCondLst>
                                  <p:childTnLst>
                                    <p:set>
                                      <p:cBhvr>
                                        <p:cTn id="34" dur="1" fill="hold">
                                          <p:stCondLst>
                                            <p:cond delay="0"/>
                                          </p:stCondLst>
                                        </p:cTn>
                                        <p:tgtEl>
                                          <p:spTgt spid="19">
                                            <p:txEl>
                                              <p:pRg st="0" end="0"/>
                                            </p:txEl>
                                          </p:spTgt>
                                        </p:tgtEl>
                                        <p:attrNameLst>
                                          <p:attrName>style.visibility</p:attrName>
                                        </p:attrNameLst>
                                      </p:cBhvr>
                                      <p:to>
                                        <p:strVal val="visible"/>
                                      </p:to>
                                    </p:set>
                                    <p:animEffect transition="in" filter="wipe(left)">
                                      <p:cBhvr>
                                        <p:cTn id="35" dur="500"/>
                                        <p:tgtEl>
                                          <p:spTgt spid="19">
                                            <p:txEl>
                                              <p:pRg st="0" end="0"/>
                                            </p:txEl>
                                          </p:spTgt>
                                        </p:tgtEl>
                                      </p:cBhvr>
                                    </p:animEffect>
                                  </p:childTnLst>
                                </p:cTn>
                              </p:par>
                            </p:childTnLst>
                          </p:cTn>
                        </p:par>
                        <p:par>
                          <p:cTn id="36" fill="hold">
                            <p:stCondLst>
                              <p:cond delay="4325"/>
                            </p:stCondLst>
                            <p:childTnLst>
                              <p:par>
                                <p:cTn id="37" presetID="2" presetClass="entr" presetSubtype="4" decel="100000" fill="hold" grpId="0" nodeType="afterEffect">
                                  <p:stCondLst>
                                    <p:cond delay="250"/>
                                  </p:stCondLst>
                                  <p:childTnLst>
                                    <p:set>
                                      <p:cBhvr>
                                        <p:cTn id="38" dur="1" fill="hold">
                                          <p:stCondLst>
                                            <p:cond delay="0"/>
                                          </p:stCondLst>
                                        </p:cTn>
                                        <p:tgtEl>
                                          <p:spTgt spid="21">
                                            <p:txEl>
                                              <p:pRg st="0" end="0"/>
                                            </p:txEl>
                                          </p:spTgt>
                                        </p:tgtEl>
                                        <p:attrNameLst>
                                          <p:attrName>style.visibility</p:attrName>
                                        </p:attrNameLst>
                                      </p:cBhvr>
                                      <p:to>
                                        <p:strVal val="visible"/>
                                      </p:to>
                                    </p:set>
                                    <p:anim calcmode="lin" valueType="num">
                                      <p:cBhvr additive="base">
                                        <p:cTn id="39"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41" fill="hold">
                            <p:stCondLst>
                              <p:cond delay="5075"/>
                            </p:stCondLst>
                            <p:childTnLst>
                              <p:par>
                                <p:cTn id="42" presetID="22" presetClass="entr" presetSubtype="8" fill="hold" grpId="0" nodeType="afterEffect">
                                  <p:stCondLst>
                                    <p:cond delay="0"/>
                                  </p:stCondLst>
                                  <p:childTnLst>
                                    <p:set>
                                      <p:cBhvr>
                                        <p:cTn id="43" dur="1" fill="hold">
                                          <p:stCondLst>
                                            <p:cond delay="0"/>
                                          </p:stCondLst>
                                        </p:cTn>
                                        <p:tgtEl>
                                          <p:spTgt spid="22">
                                            <p:txEl>
                                              <p:pRg st="0" end="0"/>
                                            </p:txEl>
                                          </p:spTgt>
                                        </p:tgtEl>
                                        <p:attrNameLst>
                                          <p:attrName>style.visibility</p:attrName>
                                        </p:attrNameLst>
                                      </p:cBhvr>
                                      <p:to>
                                        <p:strVal val="visible"/>
                                      </p:to>
                                    </p:set>
                                    <p:animEffect transition="in" filter="wipe(left)">
                                      <p:cBhvr>
                                        <p:cTn id="44" dur="500"/>
                                        <p:tgtEl>
                                          <p:spTgt spid="22">
                                            <p:txEl>
                                              <p:pRg st="0" end="0"/>
                                            </p:txEl>
                                          </p:spTgt>
                                        </p:tgtEl>
                                      </p:cBhvr>
                                    </p:animEffect>
                                  </p:childTnLst>
                                </p:cTn>
                              </p:par>
                            </p:childTnLst>
                          </p:cTn>
                        </p:par>
                        <p:par>
                          <p:cTn id="45" fill="hold">
                            <p:stCondLst>
                              <p:cond delay="5575"/>
                            </p:stCondLst>
                            <p:childTnLst>
                              <p:par>
                                <p:cTn id="46" presetID="2" presetClass="entr" presetSubtype="4" decel="100000" fill="hold" grpId="0" nodeType="afterEffect">
                                  <p:stCondLst>
                                    <p:cond delay="250"/>
                                  </p:stCondLst>
                                  <p:childTnLst>
                                    <p:set>
                                      <p:cBhvr>
                                        <p:cTn id="47" dur="1" fill="hold">
                                          <p:stCondLst>
                                            <p:cond delay="0"/>
                                          </p:stCondLst>
                                        </p:cTn>
                                        <p:tgtEl>
                                          <p:spTgt spid="24">
                                            <p:txEl>
                                              <p:pRg st="0" end="0"/>
                                            </p:txEl>
                                          </p:spTgt>
                                        </p:tgtEl>
                                        <p:attrNameLst>
                                          <p:attrName>style.visibility</p:attrName>
                                        </p:attrNameLst>
                                      </p:cBhvr>
                                      <p:to>
                                        <p:strVal val="visible"/>
                                      </p:to>
                                    </p:set>
                                    <p:anim calcmode="lin" valueType="num">
                                      <p:cBhvr additive="base">
                                        <p:cTn id="48"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par>
                          <p:cTn id="50" fill="hold">
                            <p:stCondLst>
                              <p:cond delay="6325"/>
                            </p:stCondLst>
                            <p:childTnLst>
                              <p:par>
                                <p:cTn id="51" presetID="22" presetClass="entr" presetSubtype="8" fill="hold" grpId="0" nodeType="afterEffect">
                                  <p:stCondLst>
                                    <p:cond delay="0"/>
                                  </p:stCondLst>
                                  <p:childTnLst>
                                    <p:set>
                                      <p:cBhvr>
                                        <p:cTn id="52" dur="1" fill="hold">
                                          <p:stCondLst>
                                            <p:cond delay="0"/>
                                          </p:stCondLst>
                                        </p:cTn>
                                        <p:tgtEl>
                                          <p:spTgt spid="25">
                                            <p:txEl>
                                              <p:pRg st="0" end="0"/>
                                            </p:txEl>
                                          </p:spTgt>
                                        </p:tgtEl>
                                        <p:attrNameLst>
                                          <p:attrName>style.visibility</p:attrName>
                                        </p:attrNameLst>
                                      </p:cBhvr>
                                      <p:to>
                                        <p:strVal val="visible"/>
                                      </p:to>
                                    </p:set>
                                    <p:animEffect transition="in" filter="wipe(left)">
                                      <p:cBhvr>
                                        <p:cTn id="53" dur="500"/>
                                        <p:tgtEl>
                                          <p:spTgt spid="25">
                                            <p:txEl>
                                              <p:pRg st="0" end="0"/>
                                            </p:txEl>
                                          </p:spTgt>
                                        </p:tgtEl>
                                      </p:cBhvr>
                                    </p:animEffect>
                                  </p:childTnLst>
                                </p:cTn>
                              </p:par>
                            </p:childTnLst>
                          </p:cTn>
                        </p:par>
                        <p:par>
                          <p:cTn id="54" fill="hold">
                            <p:stCondLst>
                              <p:cond delay="6825"/>
                            </p:stCondLst>
                            <p:childTnLst>
                              <p:par>
                                <p:cTn id="55" presetID="2" presetClass="entr" presetSubtype="4" decel="100000" fill="hold" grpId="0" nodeType="afterEffect">
                                  <p:stCondLst>
                                    <p:cond delay="250"/>
                                  </p:stCondLst>
                                  <p:childTnLst>
                                    <p:set>
                                      <p:cBhvr>
                                        <p:cTn id="56" dur="1" fill="hold">
                                          <p:stCondLst>
                                            <p:cond delay="0"/>
                                          </p:stCondLst>
                                        </p:cTn>
                                        <p:tgtEl>
                                          <p:spTgt spid="27">
                                            <p:txEl>
                                              <p:pRg st="0" end="0"/>
                                            </p:txEl>
                                          </p:spTgt>
                                        </p:tgtEl>
                                        <p:attrNameLst>
                                          <p:attrName>style.visibility</p:attrName>
                                        </p:attrNameLst>
                                      </p:cBhvr>
                                      <p:to>
                                        <p:strVal val="visible"/>
                                      </p:to>
                                    </p:set>
                                    <p:anim calcmode="lin" valueType="num">
                                      <p:cBhvr additive="base">
                                        <p:cTn id="57"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7575"/>
                            </p:stCondLst>
                            <p:childTnLst>
                              <p:par>
                                <p:cTn id="60" presetID="22" presetClass="entr" presetSubtype="8" fill="hold" grpId="0" nodeType="afterEffect">
                                  <p:stCondLst>
                                    <p:cond delay="0"/>
                                  </p:stCondLst>
                                  <p:childTnLst>
                                    <p:set>
                                      <p:cBhvr>
                                        <p:cTn id="61" dur="1" fill="hold">
                                          <p:stCondLst>
                                            <p:cond delay="0"/>
                                          </p:stCondLst>
                                        </p:cTn>
                                        <p:tgtEl>
                                          <p:spTgt spid="28">
                                            <p:txEl>
                                              <p:pRg st="0" end="0"/>
                                            </p:txEl>
                                          </p:spTgt>
                                        </p:tgtEl>
                                        <p:attrNameLst>
                                          <p:attrName>style.visibility</p:attrName>
                                        </p:attrNameLst>
                                      </p:cBhvr>
                                      <p:to>
                                        <p:strVal val="visible"/>
                                      </p:to>
                                    </p:set>
                                    <p:animEffect transition="in" filter="wipe(left)">
                                      <p:cBhvr>
                                        <p:cTn id="62"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tmplLst>
          <p:tmpl lvl="1">
            <p:tnLst>
              <p:par>
                <p:cTn presetID="2" presetClass="entr" presetSubtype="1"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0-#ppt_h/2"/>
                          </p:val>
                        </p:tav>
                        <p:tav tm="100000">
                          <p:val>
                            <p:strVal val="#ppt_y"/>
                          </p:val>
                        </p:tav>
                      </p:tavLst>
                    </p:anim>
                  </p:childTnLst>
                </p:cTn>
              </p:par>
            </p:tnLst>
          </p:tmpl>
        </p:tmplLst>
      </p:bldP>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5" grpId="0" build="p">
        <p:tmplLst>
          <p:tmpl lvl="1">
            <p:tnLst>
              <p:par>
                <p:cTn presetID="2" presetClass="entr" presetSubtype="1" decel="100000" fill="hold" nodeType="afterEffect">
                  <p:stCondLst>
                    <p:cond delay="25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0-#ppt_h/2"/>
                          </p:val>
                        </p:tav>
                        <p:tav tm="100000">
                          <p:val>
                            <p:strVal val="#ppt_y"/>
                          </p:val>
                        </p:tav>
                      </p:tavLst>
                    </p:anim>
                  </p:childTnLst>
                </p:cTn>
              </p:par>
            </p:tnLst>
          </p:tmpl>
        </p:tmplLst>
      </p:bldP>
      <p:bldP spid="16" grpId="0" build="p">
        <p:tmplLst>
          <p:tmpl lvl="1">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8" grpId="0" build="p">
        <p:tmplLst>
          <p:tmpl lvl="1">
            <p:tnLst>
              <p:par>
                <p:cTn presetID="2" presetClass="entr" presetSubtype="1" decel="100000" fill="hold" nodeType="after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0-#ppt_h/2"/>
                          </p:val>
                        </p:tav>
                        <p:tav tm="100000">
                          <p:val>
                            <p:strVal val="#ppt_y"/>
                          </p:val>
                        </p:tav>
                      </p:tavLst>
                    </p:anim>
                  </p:childTnLst>
                </p:cTn>
              </p:par>
            </p:tnLst>
          </p:tmpl>
        </p:tmplLst>
      </p:bldP>
      <p:bldP spid="19" grpId="0" build="p">
        <p:tmplLst>
          <p:tmpl lvl="1">
            <p:tnLst>
              <p:par>
                <p:cTn presetID="22" presetClass="entr" presetSubtype="8"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1" grpId="0" build="p">
        <p:tmplLst>
          <p:tmpl lvl="1">
            <p:tnLst>
              <p:par>
                <p:cTn presetID="2" presetClass="entr" presetSubtype="4" decel="100000" fill="hold" nodeType="after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build="p">
        <p:tmplLst>
          <p:tmpl lvl="1">
            <p:tnLst>
              <p:par>
                <p:cTn presetID="22" presetClass="entr" presetSubtype="8"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4" grpId="0" build="p">
        <p:tmplLst>
          <p:tmpl lvl="1">
            <p:tnLst>
              <p:par>
                <p:cTn presetID="2" presetClass="entr" presetSubtype="4" decel="100000" fill="hold" nodeType="after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1+#ppt_h/2"/>
                          </p:val>
                        </p:tav>
                        <p:tav tm="100000">
                          <p:val>
                            <p:strVal val="#ppt_y"/>
                          </p:val>
                        </p:tav>
                      </p:tavLst>
                    </p:anim>
                  </p:childTnLst>
                </p:cTn>
              </p:par>
            </p:tnLst>
          </p:tmpl>
        </p:tmplLst>
      </p:bldP>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7" grpId="0" build="p">
        <p:tmplLst>
          <p:tmpl lvl="1">
            <p:tnLst>
              <p:par>
                <p:cTn presetID="2" presetClass="entr" presetSubtype="4" decel="100000" fill="hold" nodeType="afterEffect">
                  <p:stCondLst>
                    <p:cond delay="25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1+#ppt_h/2"/>
                          </p:val>
                        </p:tav>
                        <p:tav tm="100000">
                          <p:val>
                            <p:strVal val="#ppt_y"/>
                          </p:val>
                        </p:tav>
                      </p:tavLst>
                    </p:anim>
                  </p:childTnLst>
                </p:cTn>
              </p:par>
            </p:tnLst>
          </p:tmpl>
        </p:tmplLst>
      </p:bldP>
      <p:bldP spid="28" grpId="0" build="p">
        <p:tmplLst>
          <p:tmpl lvl="1">
            <p:tnLst>
              <p:par>
                <p:cTn presetID="22" presetClass="entr" presetSubtype="8"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Lst>
  </p:timing>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 items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a:p>
        </p:txBody>
      </p:sp>
      <p:sp>
        <p:nvSpPr>
          <p:cNvPr id="8" name="テキスト プレースホルダー 5"/>
          <p:cNvSpPr>
            <a:spLocks noGrp="1"/>
          </p:cNvSpPr>
          <p:nvPr>
            <p:ph type="body" sz="quarter" idx="14" hasCustomPrompt="1"/>
          </p:nvPr>
        </p:nvSpPr>
        <p:spPr>
          <a:xfrm>
            <a:off x="775020" y="2964185"/>
            <a:ext cx="5080002" cy="537027"/>
          </a:xfrm>
        </p:spPr>
        <p:txBody>
          <a:bodyPr numCol="1" spcCol="360000" anchor="b">
            <a:norm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Heading Goes Here</a:t>
            </a:r>
            <a:endParaRPr kumimoji="1" lang="ja-JP" altLang="en-US"/>
          </a:p>
        </p:txBody>
      </p:sp>
      <p:sp>
        <p:nvSpPr>
          <p:cNvPr id="9" name="テキスト プレースホルダー 5"/>
          <p:cNvSpPr>
            <a:spLocks noGrp="1"/>
          </p:cNvSpPr>
          <p:nvPr>
            <p:ph type="body" sz="quarter" idx="15" hasCustomPrompt="1"/>
          </p:nvPr>
        </p:nvSpPr>
        <p:spPr>
          <a:xfrm>
            <a:off x="775020" y="3486705"/>
            <a:ext cx="5080002" cy="2139599"/>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
        <p:nvSpPr>
          <p:cNvPr id="15" name="テキスト プレースホルダー 5"/>
          <p:cNvSpPr>
            <a:spLocks noGrp="1"/>
          </p:cNvSpPr>
          <p:nvPr>
            <p:ph type="body" sz="quarter" idx="16" hasCustomPrompt="1"/>
          </p:nvPr>
        </p:nvSpPr>
        <p:spPr>
          <a:xfrm>
            <a:off x="6602507" y="2949678"/>
            <a:ext cx="5080002" cy="537027"/>
          </a:xfrm>
        </p:spPr>
        <p:txBody>
          <a:bodyPr numCol="1" spcCol="360000" anchor="b">
            <a:norm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Heading Goes Here</a:t>
            </a:r>
            <a:endParaRPr kumimoji="1" lang="ja-JP" altLang="en-US"/>
          </a:p>
        </p:txBody>
      </p:sp>
      <p:sp>
        <p:nvSpPr>
          <p:cNvPr id="16" name="テキスト プレースホルダー 5"/>
          <p:cNvSpPr>
            <a:spLocks noGrp="1"/>
          </p:cNvSpPr>
          <p:nvPr>
            <p:ph type="body" sz="quarter" idx="17" hasCustomPrompt="1"/>
          </p:nvPr>
        </p:nvSpPr>
        <p:spPr>
          <a:xfrm>
            <a:off x="6602507" y="3472198"/>
            <a:ext cx="5080002" cy="2139599"/>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
        <p:nvSpPr>
          <p:cNvPr id="18" name="テキスト プレースホルダー 5"/>
          <p:cNvSpPr>
            <a:spLocks noGrp="1"/>
          </p:cNvSpPr>
          <p:nvPr>
            <p:ph type="body" sz="quarter" idx="18" hasCustomPrompt="1"/>
          </p:nvPr>
        </p:nvSpPr>
        <p:spPr>
          <a:xfrm>
            <a:off x="12432977" y="2935171"/>
            <a:ext cx="5080002" cy="537027"/>
          </a:xfrm>
        </p:spPr>
        <p:txBody>
          <a:bodyPr numCol="1" spcCol="360000" anchor="b">
            <a:norm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Heading Goes Here</a:t>
            </a:r>
            <a:endParaRPr kumimoji="1" lang="ja-JP" altLang="en-US"/>
          </a:p>
        </p:txBody>
      </p:sp>
      <p:sp>
        <p:nvSpPr>
          <p:cNvPr id="19" name="テキスト プレースホルダー 5"/>
          <p:cNvSpPr>
            <a:spLocks noGrp="1"/>
          </p:cNvSpPr>
          <p:nvPr>
            <p:ph type="body" sz="quarter" idx="19" hasCustomPrompt="1"/>
          </p:nvPr>
        </p:nvSpPr>
        <p:spPr>
          <a:xfrm>
            <a:off x="12432977" y="3457691"/>
            <a:ext cx="5080002" cy="2139599"/>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
        <p:nvSpPr>
          <p:cNvPr id="21" name="テキスト プレースホルダー 5"/>
          <p:cNvSpPr>
            <a:spLocks noGrp="1"/>
          </p:cNvSpPr>
          <p:nvPr>
            <p:ph type="body" sz="quarter" idx="20" hasCustomPrompt="1"/>
          </p:nvPr>
        </p:nvSpPr>
        <p:spPr>
          <a:xfrm>
            <a:off x="775020" y="6008825"/>
            <a:ext cx="5080002" cy="537027"/>
          </a:xfrm>
        </p:spPr>
        <p:txBody>
          <a:bodyPr numCol="1" spcCol="360000" anchor="b">
            <a:norm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Heading Goes Here</a:t>
            </a:r>
            <a:endParaRPr kumimoji="1" lang="ja-JP" altLang="en-US"/>
          </a:p>
        </p:txBody>
      </p:sp>
      <p:sp>
        <p:nvSpPr>
          <p:cNvPr id="22" name="テキスト プレースホルダー 5"/>
          <p:cNvSpPr>
            <a:spLocks noGrp="1"/>
          </p:cNvSpPr>
          <p:nvPr>
            <p:ph type="body" sz="quarter" idx="21" hasCustomPrompt="1"/>
          </p:nvPr>
        </p:nvSpPr>
        <p:spPr>
          <a:xfrm>
            <a:off x="775020" y="6531345"/>
            <a:ext cx="5080002" cy="2139599"/>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
        <p:nvSpPr>
          <p:cNvPr id="24" name="テキスト プレースホルダー 5"/>
          <p:cNvSpPr>
            <a:spLocks noGrp="1"/>
          </p:cNvSpPr>
          <p:nvPr>
            <p:ph type="body" sz="quarter" idx="22" hasCustomPrompt="1"/>
          </p:nvPr>
        </p:nvSpPr>
        <p:spPr>
          <a:xfrm>
            <a:off x="6602507" y="5994318"/>
            <a:ext cx="5080002" cy="537027"/>
          </a:xfrm>
        </p:spPr>
        <p:txBody>
          <a:bodyPr numCol="1" spcCol="360000" anchor="b">
            <a:norm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Heading Goes Here</a:t>
            </a:r>
            <a:endParaRPr kumimoji="1" lang="ja-JP" altLang="en-US"/>
          </a:p>
        </p:txBody>
      </p:sp>
      <p:sp>
        <p:nvSpPr>
          <p:cNvPr id="25" name="テキスト プレースホルダー 5"/>
          <p:cNvSpPr>
            <a:spLocks noGrp="1"/>
          </p:cNvSpPr>
          <p:nvPr>
            <p:ph type="body" sz="quarter" idx="23" hasCustomPrompt="1"/>
          </p:nvPr>
        </p:nvSpPr>
        <p:spPr>
          <a:xfrm>
            <a:off x="6602507" y="6516838"/>
            <a:ext cx="5080002" cy="2139599"/>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
        <p:nvSpPr>
          <p:cNvPr id="27" name="テキスト プレースホルダー 5"/>
          <p:cNvSpPr>
            <a:spLocks noGrp="1"/>
          </p:cNvSpPr>
          <p:nvPr>
            <p:ph type="body" sz="quarter" idx="24" hasCustomPrompt="1"/>
          </p:nvPr>
        </p:nvSpPr>
        <p:spPr>
          <a:xfrm>
            <a:off x="12432977" y="5979811"/>
            <a:ext cx="5080002" cy="537027"/>
          </a:xfrm>
        </p:spPr>
        <p:txBody>
          <a:bodyPr numCol="1" spcCol="360000" anchor="b">
            <a:norm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Heading Goes Here</a:t>
            </a:r>
            <a:endParaRPr kumimoji="1" lang="ja-JP" altLang="en-US"/>
          </a:p>
        </p:txBody>
      </p:sp>
      <p:sp>
        <p:nvSpPr>
          <p:cNvPr id="28" name="テキスト プレースホルダー 5"/>
          <p:cNvSpPr>
            <a:spLocks noGrp="1"/>
          </p:cNvSpPr>
          <p:nvPr>
            <p:ph type="body" sz="quarter" idx="25" hasCustomPrompt="1"/>
          </p:nvPr>
        </p:nvSpPr>
        <p:spPr>
          <a:xfrm>
            <a:off x="12432977" y="6502331"/>
            <a:ext cx="5080002" cy="2139599"/>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
        <p:nvSpPr>
          <p:cNvPr id="17" name="タイトル 1"/>
          <p:cNvSpPr>
            <a:spLocks noGrp="1"/>
          </p:cNvSpPr>
          <p:nvPr>
            <p:ph type="title" hasCustomPrompt="1"/>
          </p:nvPr>
        </p:nvSpPr>
        <p:spPr>
          <a:xfrm>
            <a:off x="775021" y="531190"/>
            <a:ext cx="16737958" cy="1612865"/>
          </a:xfrm>
        </p:spPr>
        <p:txBody>
          <a:bodyPr anchor="ctr">
            <a:normAutofit/>
          </a:bodyPr>
          <a:lstStyle>
            <a:lvl1pPr algn="ctr">
              <a:lnSpc>
                <a:spcPct val="100000"/>
              </a:lnSpc>
              <a:defRPr sz="9600" baseline="0">
                <a:latin typeface="Roboto Bold" pitchFamily="2" charset="0"/>
              </a:defRPr>
            </a:lvl1pPr>
          </a:lstStyle>
          <a:p>
            <a:r>
              <a:rPr kumimoji="1" lang="en-US" altLang="ja-JP"/>
              <a:t>Slide Title</a:t>
            </a:r>
            <a:endParaRPr kumimoji="1" lang="ja-JP" altLang="en-US"/>
          </a:p>
        </p:txBody>
      </p:sp>
    </p:spTree>
    <p:extLst>
      <p:ext uri="{BB962C8B-B14F-4D97-AF65-F5344CB8AC3E}">
        <p14:creationId xmlns:p14="http://schemas.microsoft.com/office/powerpoint/2010/main" val="188278946"/>
      </p:ext>
    </p:extLst>
  </p:cSld>
  <p:clrMapOvr>
    <a:masterClrMapping/>
  </p:clrMapOvr>
  <mc:AlternateContent xmlns:mc="http://schemas.openxmlformats.org/markup-compatibility/2006" xmlns:p15="http://schemas.microsoft.com/office/powerpoint/2012/main">
    <mc:Choice Requires="p15">
      <p:transition spd="slow" advTm="3084">
        <p15:prstTrans prst="prestige"/>
      </p:transition>
    </mc:Choice>
    <mc:Fallback xmlns="">
      <p:transition spd="slow" advTm="30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ppt_x"/>
                                          </p:val>
                                        </p:tav>
                                        <p:tav tm="100000">
                                          <p:val>
                                            <p:strVal val="#ppt_x"/>
                                          </p:val>
                                        </p:tav>
                                      </p:tavLst>
                                    </p:anim>
                                    <p:anim calcmode="lin" valueType="num">
                                      <p:cBhvr additive="base">
                                        <p:cTn id="8" dur="75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825"/>
                            </p:stCondLst>
                            <p:childTnLst>
                              <p:par>
                                <p:cTn id="10" presetID="2" presetClass="entr" presetSubtype="8" decel="100000" fill="hold" grpId="0" nodeType="after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325"/>
                            </p:stCondLst>
                            <p:childTnLst>
                              <p:par>
                                <p:cTn id="15" presetID="22" presetClass="entr" presetSubtype="8" fill="hold" grpId="0" nodeType="after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left)">
                                      <p:cBhvr>
                                        <p:cTn id="17" dur="500"/>
                                        <p:tgtEl>
                                          <p:spTgt spid="9">
                                            <p:txEl>
                                              <p:pRg st="0" end="0"/>
                                            </p:txEl>
                                          </p:spTgt>
                                        </p:tgtEl>
                                      </p:cBhvr>
                                    </p:animEffect>
                                  </p:childTnLst>
                                </p:cTn>
                              </p:par>
                            </p:childTnLst>
                          </p:cTn>
                        </p:par>
                        <p:par>
                          <p:cTn id="18" fill="hold">
                            <p:stCondLst>
                              <p:cond delay="1825"/>
                            </p:stCondLst>
                            <p:childTnLst>
                              <p:par>
                                <p:cTn id="19" presetID="2" presetClass="entr" presetSubtype="8" decel="100000" fill="hold" grpId="0" nodeType="afterEffect">
                                  <p:stCondLst>
                                    <p:cond delay="250"/>
                                  </p:stCondLst>
                                  <p:childTnLst>
                                    <p:set>
                                      <p:cBhvr>
                                        <p:cTn id="20" dur="1" fill="hold">
                                          <p:stCondLst>
                                            <p:cond delay="0"/>
                                          </p:stCondLst>
                                        </p:cTn>
                                        <p:tgtEl>
                                          <p:spTgt spid="15">
                                            <p:txEl>
                                              <p:pRg st="0" end="0"/>
                                            </p:txEl>
                                          </p:spTgt>
                                        </p:tgtEl>
                                        <p:attrNameLst>
                                          <p:attrName>style.visibility</p:attrName>
                                        </p:attrNameLst>
                                      </p:cBhvr>
                                      <p:to>
                                        <p:strVal val="visible"/>
                                      </p:to>
                                    </p:set>
                                    <p:anim calcmode="lin" valueType="num">
                                      <p:cBhvr additive="base">
                                        <p:cTn id="21" dur="5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par>
                          <p:cTn id="23" fill="hold">
                            <p:stCondLst>
                              <p:cond delay="2575"/>
                            </p:stCondLst>
                            <p:childTnLst>
                              <p:par>
                                <p:cTn id="24" presetID="22" presetClass="entr" presetSubtype="8" fill="hold" grpId="0" nodeType="afterEffect">
                                  <p:stCondLst>
                                    <p:cond delay="0"/>
                                  </p:stCondLst>
                                  <p:childTnLst>
                                    <p:set>
                                      <p:cBhvr>
                                        <p:cTn id="25" dur="1" fill="hold">
                                          <p:stCondLst>
                                            <p:cond delay="0"/>
                                          </p:stCondLst>
                                        </p:cTn>
                                        <p:tgtEl>
                                          <p:spTgt spid="16">
                                            <p:txEl>
                                              <p:pRg st="0" end="0"/>
                                            </p:txEl>
                                          </p:spTgt>
                                        </p:tgtEl>
                                        <p:attrNameLst>
                                          <p:attrName>style.visibility</p:attrName>
                                        </p:attrNameLst>
                                      </p:cBhvr>
                                      <p:to>
                                        <p:strVal val="visible"/>
                                      </p:to>
                                    </p:set>
                                    <p:animEffect transition="in" filter="wipe(left)">
                                      <p:cBhvr>
                                        <p:cTn id="26" dur="500"/>
                                        <p:tgtEl>
                                          <p:spTgt spid="16">
                                            <p:txEl>
                                              <p:pRg st="0" end="0"/>
                                            </p:txEl>
                                          </p:spTgt>
                                        </p:tgtEl>
                                      </p:cBhvr>
                                    </p:animEffect>
                                  </p:childTnLst>
                                </p:cTn>
                              </p:par>
                            </p:childTnLst>
                          </p:cTn>
                        </p:par>
                        <p:par>
                          <p:cTn id="27" fill="hold">
                            <p:stCondLst>
                              <p:cond delay="3075"/>
                            </p:stCondLst>
                            <p:childTnLst>
                              <p:par>
                                <p:cTn id="28" presetID="2" presetClass="entr" presetSubtype="8" decel="100000" fill="hold" grpId="0" nodeType="afterEffect">
                                  <p:stCondLst>
                                    <p:cond delay="250"/>
                                  </p:stCondLst>
                                  <p:childTnLst>
                                    <p:set>
                                      <p:cBhvr>
                                        <p:cTn id="29" dur="1" fill="hold">
                                          <p:stCondLst>
                                            <p:cond delay="0"/>
                                          </p:stCondLst>
                                        </p:cTn>
                                        <p:tgtEl>
                                          <p:spTgt spid="18">
                                            <p:txEl>
                                              <p:pRg st="0" end="0"/>
                                            </p:txEl>
                                          </p:spTgt>
                                        </p:tgtEl>
                                        <p:attrNameLst>
                                          <p:attrName>style.visibility</p:attrName>
                                        </p:attrNameLst>
                                      </p:cBhvr>
                                      <p:to>
                                        <p:strVal val="visible"/>
                                      </p:to>
                                    </p:set>
                                    <p:anim calcmode="lin" valueType="num">
                                      <p:cBhvr additive="base">
                                        <p:cTn id="30" dur="5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32" fill="hold">
                            <p:stCondLst>
                              <p:cond delay="3825"/>
                            </p:stCondLst>
                            <p:childTnLst>
                              <p:par>
                                <p:cTn id="33" presetID="22" presetClass="entr" presetSubtype="8" fill="hold" grpId="0" nodeType="afterEffect">
                                  <p:stCondLst>
                                    <p:cond delay="0"/>
                                  </p:stCondLst>
                                  <p:childTnLst>
                                    <p:set>
                                      <p:cBhvr>
                                        <p:cTn id="34" dur="1" fill="hold">
                                          <p:stCondLst>
                                            <p:cond delay="0"/>
                                          </p:stCondLst>
                                        </p:cTn>
                                        <p:tgtEl>
                                          <p:spTgt spid="19">
                                            <p:txEl>
                                              <p:pRg st="0" end="0"/>
                                            </p:txEl>
                                          </p:spTgt>
                                        </p:tgtEl>
                                        <p:attrNameLst>
                                          <p:attrName>style.visibility</p:attrName>
                                        </p:attrNameLst>
                                      </p:cBhvr>
                                      <p:to>
                                        <p:strVal val="visible"/>
                                      </p:to>
                                    </p:set>
                                    <p:animEffect transition="in" filter="wipe(left)">
                                      <p:cBhvr>
                                        <p:cTn id="35" dur="500"/>
                                        <p:tgtEl>
                                          <p:spTgt spid="19">
                                            <p:txEl>
                                              <p:pRg st="0" end="0"/>
                                            </p:txEl>
                                          </p:spTgt>
                                        </p:tgtEl>
                                      </p:cBhvr>
                                    </p:animEffect>
                                  </p:childTnLst>
                                </p:cTn>
                              </p:par>
                            </p:childTnLst>
                          </p:cTn>
                        </p:par>
                        <p:par>
                          <p:cTn id="36" fill="hold">
                            <p:stCondLst>
                              <p:cond delay="4325"/>
                            </p:stCondLst>
                            <p:childTnLst>
                              <p:par>
                                <p:cTn id="37" presetID="2" presetClass="entr" presetSubtype="8" decel="100000" fill="hold" grpId="0" nodeType="afterEffect">
                                  <p:stCondLst>
                                    <p:cond delay="250"/>
                                  </p:stCondLst>
                                  <p:childTnLst>
                                    <p:set>
                                      <p:cBhvr>
                                        <p:cTn id="38" dur="1" fill="hold">
                                          <p:stCondLst>
                                            <p:cond delay="0"/>
                                          </p:stCondLst>
                                        </p:cTn>
                                        <p:tgtEl>
                                          <p:spTgt spid="21">
                                            <p:txEl>
                                              <p:pRg st="0" end="0"/>
                                            </p:txEl>
                                          </p:spTgt>
                                        </p:tgtEl>
                                        <p:attrNameLst>
                                          <p:attrName>style.visibility</p:attrName>
                                        </p:attrNameLst>
                                      </p:cBhvr>
                                      <p:to>
                                        <p:strVal val="visible"/>
                                      </p:to>
                                    </p:set>
                                    <p:anim calcmode="lin" valueType="num">
                                      <p:cBhvr additive="base">
                                        <p:cTn id="39"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par>
                          <p:cTn id="41" fill="hold">
                            <p:stCondLst>
                              <p:cond delay="5075"/>
                            </p:stCondLst>
                            <p:childTnLst>
                              <p:par>
                                <p:cTn id="42" presetID="22" presetClass="entr" presetSubtype="8" fill="hold" grpId="0" nodeType="afterEffect">
                                  <p:stCondLst>
                                    <p:cond delay="0"/>
                                  </p:stCondLst>
                                  <p:childTnLst>
                                    <p:set>
                                      <p:cBhvr>
                                        <p:cTn id="43" dur="1" fill="hold">
                                          <p:stCondLst>
                                            <p:cond delay="0"/>
                                          </p:stCondLst>
                                        </p:cTn>
                                        <p:tgtEl>
                                          <p:spTgt spid="22">
                                            <p:txEl>
                                              <p:pRg st="0" end="0"/>
                                            </p:txEl>
                                          </p:spTgt>
                                        </p:tgtEl>
                                        <p:attrNameLst>
                                          <p:attrName>style.visibility</p:attrName>
                                        </p:attrNameLst>
                                      </p:cBhvr>
                                      <p:to>
                                        <p:strVal val="visible"/>
                                      </p:to>
                                    </p:set>
                                    <p:animEffect transition="in" filter="wipe(left)">
                                      <p:cBhvr>
                                        <p:cTn id="44" dur="500"/>
                                        <p:tgtEl>
                                          <p:spTgt spid="22">
                                            <p:txEl>
                                              <p:pRg st="0" end="0"/>
                                            </p:txEl>
                                          </p:spTgt>
                                        </p:tgtEl>
                                      </p:cBhvr>
                                    </p:animEffect>
                                  </p:childTnLst>
                                </p:cTn>
                              </p:par>
                            </p:childTnLst>
                          </p:cTn>
                        </p:par>
                        <p:par>
                          <p:cTn id="45" fill="hold">
                            <p:stCondLst>
                              <p:cond delay="5575"/>
                            </p:stCondLst>
                            <p:childTnLst>
                              <p:par>
                                <p:cTn id="46" presetID="2" presetClass="entr" presetSubtype="8" decel="100000" fill="hold" grpId="0" nodeType="afterEffect">
                                  <p:stCondLst>
                                    <p:cond delay="250"/>
                                  </p:stCondLst>
                                  <p:childTnLst>
                                    <p:set>
                                      <p:cBhvr>
                                        <p:cTn id="47" dur="1" fill="hold">
                                          <p:stCondLst>
                                            <p:cond delay="0"/>
                                          </p:stCondLst>
                                        </p:cTn>
                                        <p:tgtEl>
                                          <p:spTgt spid="24">
                                            <p:txEl>
                                              <p:pRg st="0" end="0"/>
                                            </p:txEl>
                                          </p:spTgt>
                                        </p:tgtEl>
                                        <p:attrNameLst>
                                          <p:attrName>style.visibility</p:attrName>
                                        </p:attrNameLst>
                                      </p:cBhvr>
                                      <p:to>
                                        <p:strVal val="visible"/>
                                      </p:to>
                                    </p:set>
                                    <p:anim calcmode="lin" valueType="num">
                                      <p:cBhvr additive="base">
                                        <p:cTn id="48" dur="50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par>
                          <p:cTn id="50" fill="hold">
                            <p:stCondLst>
                              <p:cond delay="6325"/>
                            </p:stCondLst>
                            <p:childTnLst>
                              <p:par>
                                <p:cTn id="51" presetID="22" presetClass="entr" presetSubtype="8" fill="hold" grpId="0" nodeType="afterEffect">
                                  <p:stCondLst>
                                    <p:cond delay="0"/>
                                  </p:stCondLst>
                                  <p:childTnLst>
                                    <p:set>
                                      <p:cBhvr>
                                        <p:cTn id="52" dur="1" fill="hold">
                                          <p:stCondLst>
                                            <p:cond delay="0"/>
                                          </p:stCondLst>
                                        </p:cTn>
                                        <p:tgtEl>
                                          <p:spTgt spid="25">
                                            <p:txEl>
                                              <p:pRg st="0" end="0"/>
                                            </p:txEl>
                                          </p:spTgt>
                                        </p:tgtEl>
                                        <p:attrNameLst>
                                          <p:attrName>style.visibility</p:attrName>
                                        </p:attrNameLst>
                                      </p:cBhvr>
                                      <p:to>
                                        <p:strVal val="visible"/>
                                      </p:to>
                                    </p:set>
                                    <p:animEffect transition="in" filter="wipe(left)">
                                      <p:cBhvr>
                                        <p:cTn id="53" dur="500"/>
                                        <p:tgtEl>
                                          <p:spTgt spid="25">
                                            <p:txEl>
                                              <p:pRg st="0" end="0"/>
                                            </p:txEl>
                                          </p:spTgt>
                                        </p:tgtEl>
                                      </p:cBhvr>
                                    </p:animEffect>
                                  </p:childTnLst>
                                </p:cTn>
                              </p:par>
                            </p:childTnLst>
                          </p:cTn>
                        </p:par>
                        <p:par>
                          <p:cTn id="54" fill="hold">
                            <p:stCondLst>
                              <p:cond delay="6825"/>
                            </p:stCondLst>
                            <p:childTnLst>
                              <p:par>
                                <p:cTn id="55" presetID="2" presetClass="entr" presetSubtype="8" decel="100000" fill="hold" grpId="0" nodeType="afterEffect">
                                  <p:stCondLst>
                                    <p:cond delay="250"/>
                                  </p:stCondLst>
                                  <p:childTnLst>
                                    <p:set>
                                      <p:cBhvr>
                                        <p:cTn id="56" dur="1" fill="hold">
                                          <p:stCondLst>
                                            <p:cond delay="0"/>
                                          </p:stCondLst>
                                        </p:cTn>
                                        <p:tgtEl>
                                          <p:spTgt spid="27">
                                            <p:txEl>
                                              <p:pRg st="0" end="0"/>
                                            </p:txEl>
                                          </p:spTgt>
                                        </p:tgtEl>
                                        <p:attrNameLst>
                                          <p:attrName>style.visibility</p:attrName>
                                        </p:attrNameLst>
                                      </p:cBhvr>
                                      <p:to>
                                        <p:strVal val="visible"/>
                                      </p:to>
                                    </p:set>
                                    <p:anim calcmode="lin" valueType="num">
                                      <p:cBhvr additive="base">
                                        <p:cTn id="57" dur="500" fill="hold"/>
                                        <p:tgtEl>
                                          <p:spTgt spid="27">
                                            <p:txEl>
                                              <p:pRg st="0" end="0"/>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par>
                          <p:cTn id="59" fill="hold">
                            <p:stCondLst>
                              <p:cond delay="7575"/>
                            </p:stCondLst>
                            <p:childTnLst>
                              <p:par>
                                <p:cTn id="60" presetID="22" presetClass="entr" presetSubtype="8" fill="hold" grpId="0" nodeType="afterEffect">
                                  <p:stCondLst>
                                    <p:cond delay="0"/>
                                  </p:stCondLst>
                                  <p:childTnLst>
                                    <p:set>
                                      <p:cBhvr>
                                        <p:cTn id="61" dur="1" fill="hold">
                                          <p:stCondLst>
                                            <p:cond delay="0"/>
                                          </p:stCondLst>
                                        </p:cTn>
                                        <p:tgtEl>
                                          <p:spTgt spid="28">
                                            <p:txEl>
                                              <p:pRg st="0" end="0"/>
                                            </p:txEl>
                                          </p:spTgt>
                                        </p:tgtEl>
                                        <p:attrNameLst>
                                          <p:attrName>style.visibility</p:attrName>
                                        </p:attrNameLst>
                                      </p:cBhvr>
                                      <p:to>
                                        <p:strVal val="visible"/>
                                      </p:to>
                                    </p:set>
                                    <p:animEffect transition="in" filter="wipe(left)">
                                      <p:cBhvr>
                                        <p:cTn id="62"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2" presetClass="entr" presetSubtype="8"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0-#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5" grpId="0" build="p">
        <p:tmplLst>
          <p:tmpl lvl="1">
            <p:tnLst>
              <p:par>
                <p:cTn presetID="2" presetClass="entr" presetSubtype="8" decel="100000" fill="hold" nodeType="afterEffect">
                  <p:stCondLst>
                    <p:cond delay="25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0-#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16" grpId="0" build="p">
        <p:tmplLst>
          <p:tmpl lvl="1">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8" grpId="0" build="p">
        <p:tmplLst>
          <p:tmpl lvl="1">
            <p:tnLst>
              <p:par>
                <p:cTn presetID="2" presetClass="entr" presetSubtype="8" decel="100000" fill="hold" nodeType="after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0-#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2" presetClass="entr" presetSubtype="8"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1" grpId="0" build="p">
        <p:tmplLst>
          <p:tmpl lvl="1">
            <p:tnLst>
              <p:par>
                <p:cTn presetID="2" presetClass="entr" presetSubtype="8" decel="100000" fill="hold" nodeType="after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2" grpId="0" build="p">
        <p:tmplLst>
          <p:tmpl lvl="1">
            <p:tnLst>
              <p:par>
                <p:cTn presetID="22" presetClass="entr" presetSubtype="8"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4" grpId="0" build="p">
        <p:tmplLst>
          <p:tmpl lvl="1">
            <p:tnLst>
              <p:par>
                <p:cTn presetID="2" presetClass="entr" presetSubtype="8" decel="100000" fill="hold" nodeType="after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0-#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7" grpId="0" build="p">
        <p:tmplLst>
          <p:tmpl lvl="1">
            <p:tnLst>
              <p:par>
                <p:cTn presetID="2" presetClass="entr" presetSubtype="8" decel="100000" fill="hold" nodeType="afterEffect">
                  <p:stCondLst>
                    <p:cond delay="25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0-#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2" presetClass="entr" presetSubtype="8"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17" grpId="0"/>
    </p:bldLst>
  </p:timing>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a:p>
        </p:txBody>
      </p:sp>
      <p:sp>
        <p:nvSpPr>
          <p:cNvPr id="5" name="Picture Placeholder 6"/>
          <p:cNvSpPr>
            <a:spLocks noGrp="1"/>
          </p:cNvSpPr>
          <p:nvPr>
            <p:ph type="pic" sz="quarter" idx="13" hasCustomPrompt="1"/>
          </p:nvPr>
        </p:nvSpPr>
        <p:spPr>
          <a:xfrm>
            <a:off x="775022" y="2993922"/>
            <a:ext cx="5419301" cy="3318388"/>
          </a:xfrm>
        </p:spPr>
        <p:txBody>
          <a:bodyPr/>
          <a:lstStyle>
            <a:lvl1pPr>
              <a:defRPr i="1" baseline="0"/>
            </a:lvl1pPr>
          </a:lstStyle>
          <a:p>
            <a:r>
              <a:rPr kumimoji="1" lang="en-US" altLang="ja-JP"/>
              <a:t>Insert an image</a:t>
            </a:r>
            <a:endParaRPr kumimoji="1" lang="ja-JP" altLang="en-US"/>
          </a:p>
        </p:txBody>
      </p:sp>
      <p:sp>
        <p:nvSpPr>
          <p:cNvPr id="6" name="タイトル 1"/>
          <p:cNvSpPr>
            <a:spLocks noGrp="1"/>
          </p:cNvSpPr>
          <p:nvPr>
            <p:ph type="title" hasCustomPrompt="1"/>
          </p:nvPr>
        </p:nvSpPr>
        <p:spPr>
          <a:xfrm>
            <a:off x="775021" y="531190"/>
            <a:ext cx="16737958" cy="1612865"/>
          </a:xfrm>
        </p:spPr>
        <p:txBody>
          <a:bodyPr anchor="ctr">
            <a:normAutofit/>
          </a:bodyPr>
          <a:lstStyle>
            <a:lvl1pPr algn="ctr">
              <a:lnSpc>
                <a:spcPct val="100000"/>
              </a:lnSpc>
              <a:defRPr sz="9600" baseline="0">
                <a:latin typeface="Roboto Bold" pitchFamily="2" charset="0"/>
              </a:defRPr>
            </a:lvl1pPr>
          </a:lstStyle>
          <a:p>
            <a:r>
              <a:rPr kumimoji="1" lang="en-US" altLang="ja-JP"/>
              <a:t>Slide Title</a:t>
            </a:r>
            <a:endParaRPr kumimoji="1" lang="ja-JP" altLang="en-US"/>
          </a:p>
        </p:txBody>
      </p:sp>
      <p:sp>
        <p:nvSpPr>
          <p:cNvPr id="7" name="テキスト プレースホルダー 5"/>
          <p:cNvSpPr>
            <a:spLocks noGrp="1"/>
          </p:cNvSpPr>
          <p:nvPr>
            <p:ph type="body" sz="quarter" idx="20" hasCustomPrompt="1"/>
          </p:nvPr>
        </p:nvSpPr>
        <p:spPr>
          <a:xfrm>
            <a:off x="1181449" y="5987152"/>
            <a:ext cx="4652385" cy="650315"/>
          </a:xfrm>
          <a:solidFill>
            <a:schemeClr val="tx1"/>
          </a:solidFill>
        </p:spPr>
        <p:txBody>
          <a:bodyPr numCol="1" spcCol="360000" anchor="ctr">
            <a:normAutofit/>
          </a:bodyPr>
          <a:lstStyle>
            <a:lvl1pPr marL="0" indent="0" algn="ctr">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Heading Goes Here</a:t>
            </a:r>
            <a:endParaRPr kumimoji="1" lang="ja-JP" altLang="en-US"/>
          </a:p>
        </p:txBody>
      </p:sp>
      <p:sp>
        <p:nvSpPr>
          <p:cNvPr id="8" name="テキスト プレースホルダー 5"/>
          <p:cNvSpPr>
            <a:spLocks noGrp="1"/>
          </p:cNvSpPr>
          <p:nvPr>
            <p:ph type="body" sz="quarter" idx="21" hasCustomPrompt="1"/>
          </p:nvPr>
        </p:nvSpPr>
        <p:spPr>
          <a:xfrm>
            <a:off x="775021" y="6667584"/>
            <a:ext cx="5419301" cy="2285999"/>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
        <p:nvSpPr>
          <p:cNvPr id="15" name="Picture Placeholder 6"/>
          <p:cNvSpPr>
            <a:spLocks noGrp="1"/>
          </p:cNvSpPr>
          <p:nvPr>
            <p:ph type="pic" sz="quarter" idx="22" hasCustomPrompt="1"/>
          </p:nvPr>
        </p:nvSpPr>
        <p:spPr>
          <a:xfrm>
            <a:off x="6434349" y="2993922"/>
            <a:ext cx="5419301" cy="3318388"/>
          </a:xfrm>
        </p:spPr>
        <p:txBody>
          <a:bodyPr/>
          <a:lstStyle>
            <a:lvl1pPr>
              <a:defRPr i="1" baseline="0"/>
            </a:lvl1pPr>
          </a:lstStyle>
          <a:p>
            <a:r>
              <a:rPr kumimoji="1" lang="en-US" altLang="ja-JP"/>
              <a:t>Insert an image</a:t>
            </a:r>
            <a:endParaRPr kumimoji="1" lang="ja-JP" altLang="en-US"/>
          </a:p>
        </p:txBody>
      </p:sp>
      <p:sp>
        <p:nvSpPr>
          <p:cNvPr id="16" name="テキスト プレースホルダー 5"/>
          <p:cNvSpPr>
            <a:spLocks noGrp="1"/>
          </p:cNvSpPr>
          <p:nvPr>
            <p:ph type="body" sz="quarter" idx="23" hasCustomPrompt="1"/>
          </p:nvPr>
        </p:nvSpPr>
        <p:spPr>
          <a:xfrm>
            <a:off x="6840776" y="5987152"/>
            <a:ext cx="4652385" cy="650315"/>
          </a:xfrm>
          <a:solidFill>
            <a:schemeClr val="tx1"/>
          </a:solidFill>
        </p:spPr>
        <p:txBody>
          <a:bodyPr numCol="1" spcCol="360000" anchor="ctr">
            <a:normAutofit/>
          </a:bodyPr>
          <a:lstStyle>
            <a:lvl1pPr marL="0" indent="0" algn="ctr">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Heading Goes Here</a:t>
            </a:r>
            <a:endParaRPr kumimoji="1" lang="ja-JP" altLang="en-US"/>
          </a:p>
        </p:txBody>
      </p:sp>
      <p:sp>
        <p:nvSpPr>
          <p:cNvPr id="17" name="テキスト プレースホルダー 5"/>
          <p:cNvSpPr>
            <a:spLocks noGrp="1"/>
          </p:cNvSpPr>
          <p:nvPr>
            <p:ph type="body" sz="quarter" idx="24" hasCustomPrompt="1"/>
          </p:nvPr>
        </p:nvSpPr>
        <p:spPr>
          <a:xfrm>
            <a:off x="6434348" y="6667584"/>
            <a:ext cx="5419301" cy="2285999"/>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
        <p:nvSpPr>
          <p:cNvPr id="18" name="Picture Placeholder 6"/>
          <p:cNvSpPr>
            <a:spLocks noGrp="1"/>
          </p:cNvSpPr>
          <p:nvPr>
            <p:ph type="pic" sz="quarter" idx="25" hasCustomPrompt="1"/>
          </p:nvPr>
        </p:nvSpPr>
        <p:spPr>
          <a:xfrm>
            <a:off x="12093675" y="2993922"/>
            <a:ext cx="5419301" cy="3318388"/>
          </a:xfrm>
        </p:spPr>
        <p:txBody>
          <a:bodyPr/>
          <a:lstStyle>
            <a:lvl1pPr>
              <a:defRPr i="1" baseline="0"/>
            </a:lvl1pPr>
          </a:lstStyle>
          <a:p>
            <a:r>
              <a:rPr kumimoji="1" lang="en-US" altLang="ja-JP"/>
              <a:t>Insert an image</a:t>
            </a:r>
            <a:endParaRPr kumimoji="1" lang="ja-JP" altLang="en-US"/>
          </a:p>
        </p:txBody>
      </p:sp>
      <p:sp>
        <p:nvSpPr>
          <p:cNvPr id="19" name="テキスト プレースホルダー 5"/>
          <p:cNvSpPr>
            <a:spLocks noGrp="1"/>
          </p:cNvSpPr>
          <p:nvPr>
            <p:ph type="body" sz="quarter" idx="26" hasCustomPrompt="1"/>
          </p:nvPr>
        </p:nvSpPr>
        <p:spPr>
          <a:xfrm>
            <a:off x="12500102" y="5987152"/>
            <a:ext cx="4652385" cy="650315"/>
          </a:xfrm>
          <a:solidFill>
            <a:schemeClr val="tx1"/>
          </a:solidFill>
        </p:spPr>
        <p:txBody>
          <a:bodyPr numCol="1" spcCol="360000" anchor="ctr">
            <a:normAutofit/>
          </a:bodyPr>
          <a:lstStyle>
            <a:lvl1pPr marL="0" indent="0" algn="ctr">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Heading Goes Here</a:t>
            </a:r>
            <a:endParaRPr kumimoji="1" lang="ja-JP" altLang="en-US"/>
          </a:p>
        </p:txBody>
      </p:sp>
      <p:sp>
        <p:nvSpPr>
          <p:cNvPr id="20" name="テキスト プレースホルダー 5"/>
          <p:cNvSpPr>
            <a:spLocks noGrp="1"/>
          </p:cNvSpPr>
          <p:nvPr>
            <p:ph type="body" sz="quarter" idx="27" hasCustomPrompt="1"/>
          </p:nvPr>
        </p:nvSpPr>
        <p:spPr>
          <a:xfrm>
            <a:off x="12093674" y="6667584"/>
            <a:ext cx="5419301" cy="2285999"/>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Tree>
    <p:extLst>
      <p:ext uri="{BB962C8B-B14F-4D97-AF65-F5344CB8AC3E}">
        <p14:creationId xmlns:p14="http://schemas.microsoft.com/office/powerpoint/2010/main" val="407443713"/>
      </p:ext>
    </p:extLst>
  </p:cSld>
  <p:clrMapOvr>
    <a:masterClrMapping/>
  </p:clrMapOvr>
  <mc:AlternateContent xmlns:mc="http://schemas.openxmlformats.org/markup-compatibility/2006" xmlns:p15="http://schemas.microsoft.com/office/powerpoint/2012/main">
    <mc:Choice Requires="p15">
      <p:transition spd="slow" advTm="3084">
        <p15:prstTrans prst="prestige"/>
      </p:transition>
    </mc:Choice>
    <mc:Fallback xmlns="">
      <p:transition spd="slow" advTm="30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825"/>
                            </p:stCondLst>
                            <p:childTnLst>
                              <p:par>
                                <p:cTn id="10" presetID="14" presetClass="entr" presetSubtype="1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par>
                          <p:cTn id="13" fill="hold">
                            <p:stCondLst>
                              <p:cond delay="1325"/>
                            </p:stCondLst>
                            <p:childTnLst>
                              <p:par>
                                <p:cTn id="14" presetID="2" presetClass="entr" presetSubtype="4" decel="10000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2" presetClass="entr" presetSubtype="4" decel="100000" fill="hold" grpId="0" nodeType="withEffect">
                                  <p:stCondLst>
                                    <p:cond delay="250"/>
                                  </p:stCondLst>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additive="base">
                                        <p:cTn id="20"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22" fill="hold">
                            <p:stCondLst>
                              <p:cond delay="2075"/>
                            </p:stCondLst>
                            <p:childTnLst>
                              <p:par>
                                <p:cTn id="23" presetID="14" presetClass="entr" presetSubtype="1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randombar(horizontal)">
                                      <p:cBhvr>
                                        <p:cTn id="25" dur="500"/>
                                        <p:tgtEl>
                                          <p:spTgt spid="15"/>
                                        </p:tgtEl>
                                      </p:cBhvr>
                                    </p:animEffect>
                                  </p:childTnLst>
                                </p:cTn>
                              </p:par>
                            </p:childTnLst>
                          </p:cTn>
                        </p:par>
                        <p:par>
                          <p:cTn id="26" fill="hold">
                            <p:stCondLst>
                              <p:cond delay="2575"/>
                            </p:stCondLst>
                            <p:childTnLst>
                              <p:par>
                                <p:cTn id="27" presetID="2" presetClass="entr" presetSubtype="4" decel="10000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par>
                                <p:cTn id="31" presetID="2" presetClass="entr" presetSubtype="4" decel="100000" fill="hold" grpId="0" nodeType="withEffect">
                                  <p:stCondLst>
                                    <p:cond delay="250"/>
                                  </p:stCondLst>
                                  <p:childTnLst>
                                    <p:set>
                                      <p:cBhvr>
                                        <p:cTn id="32" dur="1" fill="hold">
                                          <p:stCondLst>
                                            <p:cond delay="0"/>
                                          </p:stCondLst>
                                        </p:cTn>
                                        <p:tgtEl>
                                          <p:spTgt spid="17">
                                            <p:txEl>
                                              <p:pRg st="0" end="0"/>
                                            </p:txEl>
                                          </p:spTgt>
                                        </p:tgtEl>
                                        <p:attrNameLst>
                                          <p:attrName>style.visibility</p:attrName>
                                        </p:attrNameLst>
                                      </p:cBhvr>
                                      <p:to>
                                        <p:strVal val="visible"/>
                                      </p:to>
                                    </p:set>
                                    <p:anim calcmode="lin" valueType="num">
                                      <p:cBhvr additive="base">
                                        <p:cTn id="3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35" fill="hold">
                            <p:stCondLst>
                              <p:cond delay="3325"/>
                            </p:stCondLst>
                            <p:childTnLst>
                              <p:par>
                                <p:cTn id="36" presetID="14" presetClass="entr" presetSubtype="10"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randombar(horizontal)">
                                      <p:cBhvr>
                                        <p:cTn id="38" dur="500"/>
                                        <p:tgtEl>
                                          <p:spTgt spid="18"/>
                                        </p:tgtEl>
                                      </p:cBhvr>
                                    </p:animEffect>
                                  </p:childTnLst>
                                </p:cTn>
                              </p:par>
                            </p:childTnLst>
                          </p:cTn>
                        </p:par>
                        <p:par>
                          <p:cTn id="39" fill="hold">
                            <p:stCondLst>
                              <p:cond delay="3825"/>
                            </p:stCondLst>
                            <p:childTnLst>
                              <p:par>
                                <p:cTn id="40" presetID="2" presetClass="entr" presetSubtype="4" decel="100000"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ppt_x"/>
                                          </p:val>
                                        </p:tav>
                                        <p:tav tm="100000">
                                          <p:val>
                                            <p:strVal val="#ppt_x"/>
                                          </p:val>
                                        </p:tav>
                                      </p:tavLst>
                                    </p:anim>
                                    <p:anim calcmode="lin" valueType="num">
                                      <p:cBhvr additive="base">
                                        <p:cTn id="43" dur="500" fill="hold"/>
                                        <p:tgtEl>
                                          <p:spTgt spid="19"/>
                                        </p:tgtEl>
                                        <p:attrNameLst>
                                          <p:attrName>ppt_y</p:attrName>
                                        </p:attrNameLst>
                                      </p:cBhvr>
                                      <p:tavLst>
                                        <p:tav tm="0">
                                          <p:val>
                                            <p:strVal val="1+#ppt_h/2"/>
                                          </p:val>
                                        </p:tav>
                                        <p:tav tm="100000">
                                          <p:val>
                                            <p:strVal val="#ppt_y"/>
                                          </p:val>
                                        </p:tav>
                                      </p:tavLst>
                                    </p:anim>
                                  </p:childTnLst>
                                </p:cTn>
                              </p:par>
                              <p:par>
                                <p:cTn id="44" presetID="2" presetClass="entr" presetSubtype="4" decel="100000" fill="hold" grpId="0" nodeType="withEffect">
                                  <p:stCondLst>
                                    <p:cond delay="250"/>
                                  </p:stCondLst>
                                  <p:childTnLst>
                                    <p:set>
                                      <p:cBhvr>
                                        <p:cTn id="45" dur="1" fill="hold">
                                          <p:stCondLst>
                                            <p:cond delay="0"/>
                                          </p:stCondLst>
                                        </p:cTn>
                                        <p:tgtEl>
                                          <p:spTgt spid="20">
                                            <p:txEl>
                                              <p:pRg st="0" end="0"/>
                                            </p:txEl>
                                          </p:spTgt>
                                        </p:tgtEl>
                                        <p:attrNameLst>
                                          <p:attrName>style.visibility</p:attrName>
                                        </p:attrNameLst>
                                      </p:cBhvr>
                                      <p:to>
                                        <p:strVal val="visible"/>
                                      </p:to>
                                    </p:set>
                                    <p:anim calcmode="lin" valueType="num">
                                      <p:cBhvr additive="base">
                                        <p:cTn id="46"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tmplLst>
          <p:tmpl>
            <p:tnLst>
              <p:par>
                <p:cTn presetID="2" presetClass="entr" presetSubtype="4"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ppt_x"/>
                          </p:val>
                        </p:tav>
                        <p:tav tm="100000">
                          <p:val>
                            <p:strVal val="#ppt_x"/>
                          </p:val>
                        </p:tav>
                      </p:tavLst>
                    </p:anim>
                    <p:anim calcmode="lin" valueType="num">
                      <p:cBhvr additive="base">
                        <p:cTn dur="500" fill="hold"/>
                        <p:tgtEl>
                          <p:spTgt spid="7"/>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4"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15" grpId="0"/>
      <p:bldP spid="16" grpId="0" animBg="1">
        <p:tmplLst>
          <p:tmpl>
            <p:tnLst>
              <p:par>
                <p:cTn presetID="2" presetClass="entr" presetSubtype="4" decel="10000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ppt_x"/>
                          </p:val>
                        </p:tav>
                        <p:tav tm="100000">
                          <p:val>
                            <p:strVal val="#ppt_x"/>
                          </p:val>
                        </p:tav>
                      </p:tavLst>
                    </p:anim>
                    <p:anim calcmode="lin" valueType="num">
                      <p:cBhvr additive="base">
                        <p:cTn dur="500" fill="hold"/>
                        <p:tgtEl>
                          <p:spTgt spid="16"/>
                        </p:tgtEl>
                        <p:attrNameLst>
                          <p:attrName>ppt_y</p:attrName>
                        </p:attrNameLst>
                      </p:cBhvr>
                      <p:tavLst>
                        <p:tav tm="0">
                          <p:val>
                            <p:strVal val="1+#ppt_h/2"/>
                          </p:val>
                        </p:tav>
                        <p:tav tm="100000">
                          <p:val>
                            <p:strVal val="#ppt_y"/>
                          </p:val>
                        </p:tav>
                      </p:tavLst>
                    </p:anim>
                  </p:childTnLst>
                </p:cTn>
              </p:par>
            </p:tnLst>
          </p:tmpl>
        </p:tmplLst>
      </p:bldP>
      <p:bldP spid="17" grpId="0" build="p">
        <p:tmplLst>
          <p:tmpl lvl="1">
            <p:tnLst>
              <p:par>
                <p:cTn presetID="2" presetClass="entr" presetSubtype="4" decel="100000" fill="hold" nodeType="withEffect">
                  <p:stCondLst>
                    <p:cond delay="25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p:bldP spid="19" grpId="0" animBg="1">
        <p:tmplLst>
          <p:tmpl>
            <p:tnLst>
              <p:par>
                <p:cTn presetID="2" presetClass="entr" presetSubtype="4" decel="10000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P spid="20" grpId="0" build="p">
        <p:tmplLst>
          <p:tmpl lvl="1">
            <p:tnLst>
              <p:par>
                <p:cTn presetID="2" presetClass="entr" presetSubtype="4" decel="100000"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a:p>
        </p:txBody>
      </p:sp>
      <p:sp>
        <p:nvSpPr>
          <p:cNvPr id="5" name="Picture Placeholder 6"/>
          <p:cNvSpPr>
            <a:spLocks noGrp="1"/>
          </p:cNvSpPr>
          <p:nvPr>
            <p:ph type="pic" sz="quarter" idx="13" hasCustomPrompt="1"/>
          </p:nvPr>
        </p:nvSpPr>
        <p:spPr>
          <a:xfrm>
            <a:off x="1431235" y="2474266"/>
            <a:ext cx="4120676" cy="2588132"/>
          </a:xfrm>
        </p:spPr>
        <p:txBody>
          <a:bodyPr/>
          <a:lstStyle>
            <a:lvl1pPr>
              <a:defRPr i="1" baseline="0"/>
            </a:lvl1pPr>
          </a:lstStyle>
          <a:p>
            <a:r>
              <a:rPr kumimoji="1" lang="en-US" altLang="ja-JP"/>
              <a:t>Insert an image</a:t>
            </a:r>
            <a:endParaRPr kumimoji="1" lang="ja-JP" altLang="en-US"/>
          </a:p>
        </p:txBody>
      </p:sp>
      <p:sp>
        <p:nvSpPr>
          <p:cNvPr id="23" name="テキスト プレースホルダー 5"/>
          <p:cNvSpPr>
            <a:spLocks noGrp="1"/>
          </p:cNvSpPr>
          <p:nvPr>
            <p:ph type="body" sz="quarter" idx="20" hasCustomPrompt="1"/>
          </p:nvPr>
        </p:nvSpPr>
        <p:spPr>
          <a:xfrm>
            <a:off x="1682245" y="4729288"/>
            <a:ext cx="3618656" cy="650315"/>
          </a:xfrm>
          <a:solidFill>
            <a:schemeClr val="tx1"/>
          </a:solidFill>
        </p:spPr>
        <p:txBody>
          <a:bodyPr numCol="1" spcCol="360000" anchor="ctr">
            <a:normAutofit/>
          </a:bodyPr>
          <a:lstStyle>
            <a:lvl1pPr marL="0" indent="0" algn="ctr">
              <a:lnSpc>
                <a:spcPct val="100000"/>
              </a:lnSpc>
              <a:spcBef>
                <a:spcPts val="0"/>
              </a:spcBef>
              <a:buClr>
                <a:schemeClr val="accent1"/>
              </a:buClr>
              <a:buFontTx/>
              <a:buNone/>
              <a:defRPr sz="2800" baseline="0">
                <a:solidFill>
                  <a:schemeClr val="bg2"/>
                </a:solidFill>
                <a:latin typeface="+mj-lt"/>
              </a:defRPr>
            </a:lvl1pPr>
          </a:lstStyle>
          <a:p>
            <a:pPr lvl="0"/>
            <a:r>
              <a:rPr kumimoji="1" lang="en-US" altLang="ja-JP"/>
              <a:t>Caption Goes Here</a:t>
            </a:r>
            <a:endParaRPr kumimoji="1" lang="ja-JP" altLang="en-US"/>
          </a:p>
        </p:txBody>
      </p:sp>
      <p:sp>
        <p:nvSpPr>
          <p:cNvPr id="24" name="Picture Placeholder 6"/>
          <p:cNvSpPr>
            <a:spLocks noGrp="1"/>
          </p:cNvSpPr>
          <p:nvPr>
            <p:ph type="pic" sz="quarter" idx="21" hasCustomPrompt="1"/>
          </p:nvPr>
        </p:nvSpPr>
        <p:spPr>
          <a:xfrm>
            <a:off x="7083662" y="2474266"/>
            <a:ext cx="4120676" cy="2588132"/>
          </a:xfrm>
        </p:spPr>
        <p:txBody>
          <a:bodyPr/>
          <a:lstStyle>
            <a:lvl1pPr>
              <a:defRPr i="1" baseline="0"/>
            </a:lvl1pPr>
          </a:lstStyle>
          <a:p>
            <a:r>
              <a:rPr kumimoji="1" lang="en-US" altLang="ja-JP"/>
              <a:t>Insert an image</a:t>
            </a:r>
            <a:endParaRPr kumimoji="1" lang="ja-JP" altLang="en-US"/>
          </a:p>
        </p:txBody>
      </p:sp>
      <p:sp>
        <p:nvSpPr>
          <p:cNvPr id="25" name="テキスト プレースホルダー 5"/>
          <p:cNvSpPr>
            <a:spLocks noGrp="1"/>
          </p:cNvSpPr>
          <p:nvPr>
            <p:ph type="body" sz="quarter" idx="22" hasCustomPrompt="1"/>
          </p:nvPr>
        </p:nvSpPr>
        <p:spPr>
          <a:xfrm>
            <a:off x="7334672" y="4729288"/>
            <a:ext cx="3618656" cy="650315"/>
          </a:xfrm>
          <a:solidFill>
            <a:schemeClr val="tx1"/>
          </a:solidFill>
        </p:spPr>
        <p:txBody>
          <a:bodyPr numCol="1" spcCol="360000" anchor="ctr">
            <a:normAutofit/>
          </a:bodyPr>
          <a:lstStyle>
            <a:lvl1pPr marL="0" indent="0" algn="ctr">
              <a:lnSpc>
                <a:spcPct val="100000"/>
              </a:lnSpc>
              <a:spcBef>
                <a:spcPts val="0"/>
              </a:spcBef>
              <a:buClr>
                <a:schemeClr val="accent1"/>
              </a:buClr>
              <a:buFontTx/>
              <a:buNone/>
              <a:defRPr sz="2800" baseline="0">
                <a:solidFill>
                  <a:schemeClr val="bg2"/>
                </a:solidFill>
                <a:latin typeface="+mj-lt"/>
              </a:defRPr>
            </a:lvl1pPr>
          </a:lstStyle>
          <a:p>
            <a:pPr lvl="0"/>
            <a:r>
              <a:rPr kumimoji="1" lang="en-US" altLang="ja-JP"/>
              <a:t>Caption Goes Here</a:t>
            </a:r>
            <a:endParaRPr kumimoji="1" lang="ja-JP" altLang="en-US"/>
          </a:p>
        </p:txBody>
      </p:sp>
      <p:sp>
        <p:nvSpPr>
          <p:cNvPr id="26" name="Picture Placeholder 6"/>
          <p:cNvSpPr>
            <a:spLocks noGrp="1"/>
          </p:cNvSpPr>
          <p:nvPr>
            <p:ph type="pic" sz="quarter" idx="23" hasCustomPrompt="1"/>
          </p:nvPr>
        </p:nvSpPr>
        <p:spPr>
          <a:xfrm>
            <a:off x="12470234" y="2474266"/>
            <a:ext cx="4120676" cy="2588132"/>
          </a:xfrm>
        </p:spPr>
        <p:txBody>
          <a:bodyPr/>
          <a:lstStyle>
            <a:lvl1pPr>
              <a:defRPr i="1" baseline="0"/>
            </a:lvl1pPr>
          </a:lstStyle>
          <a:p>
            <a:r>
              <a:rPr kumimoji="1" lang="en-US" altLang="ja-JP"/>
              <a:t>Insert an image</a:t>
            </a:r>
            <a:endParaRPr kumimoji="1" lang="ja-JP" altLang="en-US"/>
          </a:p>
        </p:txBody>
      </p:sp>
      <p:sp>
        <p:nvSpPr>
          <p:cNvPr id="27" name="テキスト プレースホルダー 5"/>
          <p:cNvSpPr>
            <a:spLocks noGrp="1"/>
          </p:cNvSpPr>
          <p:nvPr>
            <p:ph type="body" sz="quarter" idx="24" hasCustomPrompt="1"/>
          </p:nvPr>
        </p:nvSpPr>
        <p:spPr>
          <a:xfrm>
            <a:off x="12641701" y="4729288"/>
            <a:ext cx="3618656" cy="650315"/>
          </a:xfrm>
          <a:solidFill>
            <a:schemeClr val="tx1"/>
          </a:solidFill>
        </p:spPr>
        <p:txBody>
          <a:bodyPr numCol="1" spcCol="360000" anchor="ctr">
            <a:normAutofit/>
          </a:bodyPr>
          <a:lstStyle>
            <a:lvl1pPr marL="0" indent="0" algn="ctr">
              <a:lnSpc>
                <a:spcPct val="100000"/>
              </a:lnSpc>
              <a:spcBef>
                <a:spcPts val="0"/>
              </a:spcBef>
              <a:buClr>
                <a:schemeClr val="accent1"/>
              </a:buClr>
              <a:buFontTx/>
              <a:buNone/>
              <a:defRPr sz="2800" baseline="0">
                <a:solidFill>
                  <a:schemeClr val="bg2"/>
                </a:solidFill>
                <a:latin typeface="+mj-lt"/>
              </a:defRPr>
            </a:lvl1pPr>
          </a:lstStyle>
          <a:p>
            <a:pPr lvl="0"/>
            <a:r>
              <a:rPr kumimoji="1" lang="en-US" altLang="ja-JP"/>
              <a:t>Caption Goes Here</a:t>
            </a:r>
            <a:endParaRPr kumimoji="1" lang="ja-JP" altLang="en-US"/>
          </a:p>
        </p:txBody>
      </p:sp>
      <p:sp>
        <p:nvSpPr>
          <p:cNvPr id="28" name="Picture Placeholder 6"/>
          <p:cNvSpPr>
            <a:spLocks noGrp="1"/>
          </p:cNvSpPr>
          <p:nvPr>
            <p:ph type="pic" sz="quarter" idx="25" hasCustomPrompt="1"/>
          </p:nvPr>
        </p:nvSpPr>
        <p:spPr>
          <a:xfrm>
            <a:off x="1431235" y="6014383"/>
            <a:ext cx="4120676" cy="2588132"/>
          </a:xfrm>
        </p:spPr>
        <p:txBody>
          <a:bodyPr/>
          <a:lstStyle>
            <a:lvl1pPr>
              <a:defRPr i="1" baseline="0"/>
            </a:lvl1pPr>
          </a:lstStyle>
          <a:p>
            <a:r>
              <a:rPr kumimoji="1" lang="en-US" altLang="ja-JP"/>
              <a:t>Insert an image</a:t>
            </a:r>
            <a:endParaRPr kumimoji="1" lang="ja-JP" altLang="en-US"/>
          </a:p>
        </p:txBody>
      </p:sp>
      <p:sp>
        <p:nvSpPr>
          <p:cNvPr id="29" name="テキスト プレースホルダー 5"/>
          <p:cNvSpPr>
            <a:spLocks noGrp="1"/>
          </p:cNvSpPr>
          <p:nvPr>
            <p:ph type="body" sz="quarter" idx="26" hasCustomPrompt="1"/>
          </p:nvPr>
        </p:nvSpPr>
        <p:spPr>
          <a:xfrm>
            <a:off x="1682245" y="8269405"/>
            <a:ext cx="3618656" cy="650315"/>
          </a:xfrm>
          <a:solidFill>
            <a:schemeClr val="tx1"/>
          </a:solidFill>
        </p:spPr>
        <p:txBody>
          <a:bodyPr numCol="1" spcCol="360000" anchor="ctr">
            <a:normAutofit/>
          </a:bodyPr>
          <a:lstStyle>
            <a:lvl1pPr marL="0" indent="0" algn="ctr">
              <a:lnSpc>
                <a:spcPct val="100000"/>
              </a:lnSpc>
              <a:spcBef>
                <a:spcPts val="0"/>
              </a:spcBef>
              <a:buClr>
                <a:schemeClr val="accent1"/>
              </a:buClr>
              <a:buFontTx/>
              <a:buNone/>
              <a:defRPr sz="2800" baseline="0">
                <a:solidFill>
                  <a:schemeClr val="bg2"/>
                </a:solidFill>
                <a:latin typeface="+mj-lt"/>
              </a:defRPr>
            </a:lvl1pPr>
          </a:lstStyle>
          <a:p>
            <a:pPr lvl="0"/>
            <a:r>
              <a:rPr kumimoji="1" lang="en-US" altLang="ja-JP"/>
              <a:t>Caption Goes Here</a:t>
            </a:r>
            <a:endParaRPr kumimoji="1" lang="ja-JP" altLang="en-US"/>
          </a:p>
        </p:txBody>
      </p:sp>
      <p:sp>
        <p:nvSpPr>
          <p:cNvPr id="30" name="Picture Placeholder 6"/>
          <p:cNvSpPr>
            <a:spLocks noGrp="1"/>
          </p:cNvSpPr>
          <p:nvPr>
            <p:ph type="pic" sz="quarter" idx="27" hasCustomPrompt="1"/>
          </p:nvPr>
        </p:nvSpPr>
        <p:spPr>
          <a:xfrm>
            <a:off x="7083662" y="6014383"/>
            <a:ext cx="4120676" cy="2588132"/>
          </a:xfrm>
        </p:spPr>
        <p:txBody>
          <a:bodyPr/>
          <a:lstStyle>
            <a:lvl1pPr>
              <a:defRPr i="1" baseline="0"/>
            </a:lvl1pPr>
          </a:lstStyle>
          <a:p>
            <a:r>
              <a:rPr kumimoji="1" lang="en-US" altLang="ja-JP"/>
              <a:t>Insert an image</a:t>
            </a:r>
            <a:endParaRPr kumimoji="1" lang="ja-JP" altLang="en-US"/>
          </a:p>
        </p:txBody>
      </p:sp>
      <p:sp>
        <p:nvSpPr>
          <p:cNvPr id="31" name="テキスト プレースホルダー 5"/>
          <p:cNvSpPr>
            <a:spLocks noGrp="1"/>
          </p:cNvSpPr>
          <p:nvPr>
            <p:ph type="body" sz="quarter" idx="28" hasCustomPrompt="1"/>
          </p:nvPr>
        </p:nvSpPr>
        <p:spPr>
          <a:xfrm>
            <a:off x="7334672" y="8269405"/>
            <a:ext cx="3618656" cy="650315"/>
          </a:xfrm>
          <a:solidFill>
            <a:schemeClr val="tx1"/>
          </a:solidFill>
        </p:spPr>
        <p:txBody>
          <a:bodyPr numCol="1" spcCol="360000" anchor="ctr">
            <a:normAutofit/>
          </a:bodyPr>
          <a:lstStyle>
            <a:lvl1pPr marL="0" indent="0" algn="ctr">
              <a:lnSpc>
                <a:spcPct val="100000"/>
              </a:lnSpc>
              <a:spcBef>
                <a:spcPts val="0"/>
              </a:spcBef>
              <a:buClr>
                <a:schemeClr val="accent1"/>
              </a:buClr>
              <a:buFontTx/>
              <a:buNone/>
              <a:defRPr sz="2800" baseline="0">
                <a:solidFill>
                  <a:schemeClr val="bg2"/>
                </a:solidFill>
                <a:latin typeface="+mj-lt"/>
              </a:defRPr>
            </a:lvl1pPr>
          </a:lstStyle>
          <a:p>
            <a:pPr lvl="0"/>
            <a:r>
              <a:rPr kumimoji="1" lang="en-US" altLang="ja-JP"/>
              <a:t>Caption Goes Here</a:t>
            </a:r>
            <a:endParaRPr kumimoji="1" lang="ja-JP" altLang="en-US"/>
          </a:p>
        </p:txBody>
      </p:sp>
      <p:sp>
        <p:nvSpPr>
          <p:cNvPr id="32" name="Picture Placeholder 6"/>
          <p:cNvSpPr>
            <a:spLocks noGrp="1"/>
          </p:cNvSpPr>
          <p:nvPr>
            <p:ph type="pic" sz="quarter" idx="29" hasCustomPrompt="1"/>
          </p:nvPr>
        </p:nvSpPr>
        <p:spPr>
          <a:xfrm>
            <a:off x="12470234" y="6014383"/>
            <a:ext cx="4120676" cy="2588132"/>
          </a:xfrm>
        </p:spPr>
        <p:txBody>
          <a:bodyPr/>
          <a:lstStyle>
            <a:lvl1pPr>
              <a:defRPr i="1" baseline="0"/>
            </a:lvl1pPr>
          </a:lstStyle>
          <a:p>
            <a:r>
              <a:rPr kumimoji="1" lang="en-US" altLang="ja-JP"/>
              <a:t>Insert an image</a:t>
            </a:r>
            <a:endParaRPr kumimoji="1" lang="ja-JP" altLang="en-US"/>
          </a:p>
        </p:txBody>
      </p:sp>
      <p:sp>
        <p:nvSpPr>
          <p:cNvPr id="33" name="テキスト プレースホルダー 5"/>
          <p:cNvSpPr>
            <a:spLocks noGrp="1"/>
          </p:cNvSpPr>
          <p:nvPr>
            <p:ph type="body" sz="quarter" idx="30" hasCustomPrompt="1"/>
          </p:nvPr>
        </p:nvSpPr>
        <p:spPr>
          <a:xfrm>
            <a:off x="12721244" y="8269405"/>
            <a:ext cx="3618656" cy="650315"/>
          </a:xfrm>
          <a:solidFill>
            <a:schemeClr val="tx1"/>
          </a:solidFill>
        </p:spPr>
        <p:txBody>
          <a:bodyPr numCol="1" spcCol="360000" anchor="ctr">
            <a:normAutofit/>
          </a:bodyPr>
          <a:lstStyle>
            <a:lvl1pPr marL="0" indent="0" algn="ctr">
              <a:lnSpc>
                <a:spcPct val="100000"/>
              </a:lnSpc>
              <a:spcBef>
                <a:spcPts val="0"/>
              </a:spcBef>
              <a:buClr>
                <a:schemeClr val="accent1"/>
              </a:buClr>
              <a:buFontTx/>
              <a:buNone/>
              <a:defRPr sz="2800" baseline="0">
                <a:solidFill>
                  <a:schemeClr val="bg2"/>
                </a:solidFill>
                <a:latin typeface="+mj-lt"/>
              </a:defRPr>
            </a:lvl1pPr>
          </a:lstStyle>
          <a:p>
            <a:pPr lvl="0"/>
            <a:r>
              <a:rPr kumimoji="1" lang="en-US" altLang="ja-JP"/>
              <a:t>Caption Goes Here</a:t>
            </a:r>
            <a:endParaRPr kumimoji="1" lang="ja-JP" altLang="en-US"/>
          </a:p>
        </p:txBody>
      </p:sp>
      <p:sp>
        <p:nvSpPr>
          <p:cNvPr id="34" name="タイトル 1"/>
          <p:cNvSpPr>
            <a:spLocks noGrp="1"/>
          </p:cNvSpPr>
          <p:nvPr>
            <p:ph type="title" hasCustomPrompt="1"/>
          </p:nvPr>
        </p:nvSpPr>
        <p:spPr>
          <a:xfrm>
            <a:off x="775021" y="531190"/>
            <a:ext cx="16737958" cy="1612865"/>
          </a:xfrm>
        </p:spPr>
        <p:txBody>
          <a:bodyPr anchor="ctr">
            <a:normAutofit/>
          </a:bodyPr>
          <a:lstStyle>
            <a:lvl1pPr algn="ctr">
              <a:lnSpc>
                <a:spcPct val="100000"/>
              </a:lnSpc>
              <a:defRPr sz="9600" baseline="0">
                <a:latin typeface="Roboto Bold" pitchFamily="2" charset="0"/>
              </a:defRPr>
            </a:lvl1pPr>
          </a:lstStyle>
          <a:p>
            <a:r>
              <a:rPr kumimoji="1" lang="en-US" altLang="ja-JP"/>
              <a:t>Slide Title</a:t>
            </a:r>
            <a:endParaRPr kumimoji="1" lang="ja-JP" altLang="en-US"/>
          </a:p>
        </p:txBody>
      </p:sp>
      <p:sp>
        <p:nvSpPr>
          <p:cNvPr id="35" name="テキスト プレースホルダー 5"/>
          <p:cNvSpPr>
            <a:spLocks noGrp="1"/>
          </p:cNvSpPr>
          <p:nvPr>
            <p:ph type="body" sz="quarter" idx="31" hasCustomPrompt="1"/>
          </p:nvPr>
        </p:nvSpPr>
        <p:spPr>
          <a:xfrm>
            <a:off x="1431235" y="5252991"/>
            <a:ext cx="4120676" cy="487778"/>
          </a:xfrm>
        </p:spPr>
        <p:txBody>
          <a:bodyPr numCol="1" spcCol="360000" anchor="t">
            <a:normAutofit/>
          </a:bodyPr>
          <a:lstStyle>
            <a:lvl1pPr marL="0" indent="0" algn="ctr">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
        <p:nvSpPr>
          <p:cNvPr id="36" name="テキスト プレースホルダー 5"/>
          <p:cNvSpPr>
            <a:spLocks noGrp="1"/>
          </p:cNvSpPr>
          <p:nvPr>
            <p:ph type="body" sz="quarter" idx="32" hasCustomPrompt="1"/>
          </p:nvPr>
        </p:nvSpPr>
        <p:spPr>
          <a:xfrm>
            <a:off x="7083662" y="5252990"/>
            <a:ext cx="4120676" cy="487778"/>
          </a:xfrm>
        </p:spPr>
        <p:txBody>
          <a:bodyPr numCol="1" spcCol="360000" anchor="t">
            <a:normAutofit/>
          </a:bodyPr>
          <a:lstStyle>
            <a:lvl1pPr marL="0" indent="0" algn="ctr">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
        <p:nvSpPr>
          <p:cNvPr id="37" name="テキスト プレースホルダー 5"/>
          <p:cNvSpPr>
            <a:spLocks noGrp="1"/>
          </p:cNvSpPr>
          <p:nvPr>
            <p:ph type="body" sz="quarter" idx="33" hasCustomPrompt="1"/>
          </p:nvPr>
        </p:nvSpPr>
        <p:spPr>
          <a:xfrm>
            <a:off x="12470234" y="5240411"/>
            <a:ext cx="4120676" cy="487778"/>
          </a:xfrm>
        </p:spPr>
        <p:txBody>
          <a:bodyPr numCol="1" spcCol="360000" anchor="t">
            <a:normAutofit/>
          </a:bodyPr>
          <a:lstStyle>
            <a:lvl1pPr marL="0" indent="0" algn="ctr">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
        <p:nvSpPr>
          <p:cNvPr id="39" name="テキスト プレースホルダー 5"/>
          <p:cNvSpPr>
            <a:spLocks noGrp="1"/>
          </p:cNvSpPr>
          <p:nvPr>
            <p:ph type="body" sz="quarter" idx="34" hasCustomPrompt="1"/>
          </p:nvPr>
        </p:nvSpPr>
        <p:spPr>
          <a:xfrm>
            <a:off x="1431235" y="8823548"/>
            <a:ext cx="4120676" cy="487778"/>
          </a:xfrm>
        </p:spPr>
        <p:txBody>
          <a:bodyPr numCol="1" spcCol="360000" anchor="t">
            <a:normAutofit/>
          </a:bodyPr>
          <a:lstStyle>
            <a:lvl1pPr marL="0" indent="0" algn="ctr">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
        <p:nvSpPr>
          <p:cNvPr id="40" name="テキスト プレースホルダー 5"/>
          <p:cNvSpPr>
            <a:spLocks noGrp="1"/>
          </p:cNvSpPr>
          <p:nvPr>
            <p:ph type="body" sz="quarter" idx="35" hasCustomPrompt="1"/>
          </p:nvPr>
        </p:nvSpPr>
        <p:spPr>
          <a:xfrm>
            <a:off x="7083662" y="8823547"/>
            <a:ext cx="4120676" cy="487778"/>
          </a:xfrm>
        </p:spPr>
        <p:txBody>
          <a:bodyPr numCol="1" spcCol="360000" anchor="t">
            <a:normAutofit/>
          </a:bodyPr>
          <a:lstStyle>
            <a:lvl1pPr marL="0" indent="0" algn="ctr">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
        <p:nvSpPr>
          <p:cNvPr id="41" name="テキスト プレースホルダー 5"/>
          <p:cNvSpPr>
            <a:spLocks noGrp="1"/>
          </p:cNvSpPr>
          <p:nvPr>
            <p:ph type="body" sz="quarter" idx="36" hasCustomPrompt="1"/>
          </p:nvPr>
        </p:nvSpPr>
        <p:spPr>
          <a:xfrm>
            <a:off x="12470234" y="8810968"/>
            <a:ext cx="4120676" cy="487778"/>
          </a:xfrm>
        </p:spPr>
        <p:txBody>
          <a:bodyPr numCol="1" spcCol="360000" anchor="t">
            <a:normAutofit/>
          </a:bodyPr>
          <a:lstStyle>
            <a:lvl1pPr marL="0" indent="0" algn="ctr">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Tree>
    <p:extLst>
      <p:ext uri="{BB962C8B-B14F-4D97-AF65-F5344CB8AC3E}">
        <p14:creationId xmlns:p14="http://schemas.microsoft.com/office/powerpoint/2010/main" val="329808493"/>
      </p:ext>
    </p:extLst>
  </p:cSld>
  <p:clrMapOvr>
    <a:masterClrMapping/>
  </p:clrMapOvr>
  <mc:AlternateContent xmlns:mc="http://schemas.openxmlformats.org/markup-compatibility/2006" xmlns:p15="http://schemas.microsoft.com/office/powerpoint/2012/main">
    <mc:Choice Requires="p15">
      <p:transition spd="slow" advTm="3084">
        <p15:prstTrans prst="prestige"/>
      </p:transition>
    </mc:Choice>
    <mc:Fallback xmlns="">
      <p:transition spd="slow" advTm="30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34"/>
                                        </p:tgtEl>
                                        <p:attrNameLst>
                                          <p:attrName>style.visibility</p:attrName>
                                        </p:attrNameLst>
                                      </p:cBhvr>
                                      <p:to>
                                        <p:strVal val="visible"/>
                                      </p:to>
                                    </p:set>
                                    <p:anim calcmode="lin" valueType="num">
                                      <p:cBhvr additive="base">
                                        <p:cTn id="7" dur="750" fill="hold"/>
                                        <p:tgtEl>
                                          <p:spTgt spid="34"/>
                                        </p:tgtEl>
                                        <p:attrNameLst>
                                          <p:attrName>ppt_x</p:attrName>
                                        </p:attrNameLst>
                                      </p:cBhvr>
                                      <p:tavLst>
                                        <p:tav tm="0">
                                          <p:val>
                                            <p:strVal val="#ppt_x"/>
                                          </p:val>
                                        </p:tav>
                                        <p:tav tm="100000">
                                          <p:val>
                                            <p:strVal val="#ppt_x"/>
                                          </p:val>
                                        </p:tav>
                                      </p:tavLst>
                                    </p:anim>
                                    <p:anim calcmode="lin" valueType="num">
                                      <p:cBhvr additive="base">
                                        <p:cTn id="8" dur="750" fill="hold"/>
                                        <p:tgtEl>
                                          <p:spTgt spid="34"/>
                                        </p:tgtEl>
                                        <p:attrNameLst>
                                          <p:attrName>ppt_y</p:attrName>
                                        </p:attrNameLst>
                                      </p:cBhvr>
                                      <p:tavLst>
                                        <p:tav tm="0">
                                          <p:val>
                                            <p:strVal val="0-#ppt_h/2"/>
                                          </p:val>
                                        </p:tav>
                                        <p:tav tm="100000">
                                          <p:val>
                                            <p:strVal val="#ppt_y"/>
                                          </p:val>
                                        </p:tav>
                                      </p:tavLst>
                                    </p:anim>
                                  </p:childTnLst>
                                </p:cTn>
                              </p:par>
                            </p:childTnLst>
                          </p:cTn>
                        </p:par>
                        <p:par>
                          <p:cTn id="9" fill="hold">
                            <p:stCondLst>
                              <p:cond delay="825"/>
                            </p:stCondLst>
                            <p:childTnLst>
                              <p:par>
                                <p:cTn id="10" presetID="14" presetClass="entr" presetSubtype="1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par>
                          <p:cTn id="13" fill="hold">
                            <p:stCondLst>
                              <p:cond delay="1325"/>
                            </p:stCondLst>
                            <p:childTnLst>
                              <p:par>
                                <p:cTn id="14" presetID="2" presetClass="entr" presetSubtype="4" decel="100000"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500" fill="hold"/>
                                        <p:tgtEl>
                                          <p:spTgt spid="23"/>
                                        </p:tgtEl>
                                        <p:attrNameLst>
                                          <p:attrName>ppt_x</p:attrName>
                                        </p:attrNameLst>
                                      </p:cBhvr>
                                      <p:tavLst>
                                        <p:tav tm="0">
                                          <p:val>
                                            <p:strVal val="#ppt_x"/>
                                          </p:val>
                                        </p:tav>
                                        <p:tav tm="100000">
                                          <p:val>
                                            <p:strVal val="#ppt_x"/>
                                          </p:val>
                                        </p:tav>
                                      </p:tavLst>
                                    </p:anim>
                                    <p:anim calcmode="lin" valueType="num">
                                      <p:cBhvr additive="base">
                                        <p:cTn id="17" dur="500" fill="hold"/>
                                        <p:tgtEl>
                                          <p:spTgt spid="23"/>
                                        </p:tgtEl>
                                        <p:attrNameLst>
                                          <p:attrName>ppt_y</p:attrName>
                                        </p:attrNameLst>
                                      </p:cBhvr>
                                      <p:tavLst>
                                        <p:tav tm="0">
                                          <p:val>
                                            <p:strVal val="1+#ppt_h/2"/>
                                          </p:val>
                                        </p:tav>
                                        <p:tav tm="100000">
                                          <p:val>
                                            <p:strVal val="#ppt_y"/>
                                          </p:val>
                                        </p:tav>
                                      </p:tavLst>
                                    </p:anim>
                                  </p:childTnLst>
                                </p:cTn>
                              </p:par>
                              <p:par>
                                <p:cTn id="18" presetID="2" presetClass="entr" presetSubtype="4" decel="100000" fill="hold" grpId="0" nodeType="withEffect">
                                  <p:stCondLst>
                                    <p:cond delay="250"/>
                                  </p:stCondLst>
                                  <p:childTnLst>
                                    <p:set>
                                      <p:cBhvr>
                                        <p:cTn id="19" dur="1" fill="hold">
                                          <p:stCondLst>
                                            <p:cond delay="0"/>
                                          </p:stCondLst>
                                        </p:cTn>
                                        <p:tgtEl>
                                          <p:spTgt spid="35">
                                            <p:txEl>
                                              <p:pRg st="0" end="0"/>
                                            </p:txEl>
                                          </p:spTgt>
                                        </p:tgtEl>
                                        <p:attrNameLst>
                                          <p:attrName>style.visibility</p:attrName>
                                        </p:attrNameLst>
                                      </p:cBhvr>
                                      <p:to>
                                        <p:strVal val="visible"/>
                                      </p:to>
                                    </p:set>
                                    <p:anim calcmode="lin" valueType="num">
                                      <p:cBhvr additive="base">
                                        <p:cTn id="20"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par>
                          <p:cTn id="22" fill="hold">
                            <p:stCondLst>
                              <p:cond delay="2075"/>
                            </p:stCondLst>
                            <p:childTnLst>
                              <p:par>
                                <p:cTn id="23" presetID="14" presetClass="entr" presetSubtype="10" fill="hold" grpId="0" nodeType="afterEffect">
                                  <p:stCondLst>
                                    <p:cond delay="250"/>
                                  </p:stCondLst>
                                  <p:childTnLst>
                                    <p:set>
                                      <p:cBhvr>
                                        <p:cTn id="24" dur="1" fill="hold">
                                          <p:stCondLst>
                                            <p:cond delay="0"/>
                                          </p:stCondLst>
                                        </p:cTn>
                                        <p:tgtEl>
                                          <p:spTgt spid="24"/>
                                        </p:tgtEl>
                                        <p:attrNameLst>
                                          <p:attrName>style.visibility</p:attrName>
                                        </p:attrNameLst>
                                      </p:cBhvr>
                                      <p:to>
                                        <p:strVal val="visible"/>
                                      </p:to>
                                    </p:set>
                                    <p:animEffect transition="in" filter="randombar(horizontal)">
                                      <p:cBhvr>
                                        <p:cTn id="25" dur="500"/>
                                        <p:tgtEl>
                                          <p:spTgt spid="24"/>
                                        </p:tgtEl>
                                      </p:cBhvr>
                                    </p:animEffect>
                                  </p:childTnLst>
                                </p:cTn>
                              </p:par>
                            </p:childTnLst>
                          </p:cTn>
                        </p:par>
                        <p:par>
                          <p:cTn id="26" fill="hold">
                            <p:stCondLst>
                              <p:cond delay="2825"/>
                            </p:stCondLst>
                            <p:childTnLst>
                              <p:par>
                                <p:cTn id="27" presetID="2" presetClass="entr" presetSubtype="4" decel="100000"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ppt_x"/>
                                          </p:val>
                                        </p:tav>
                                        <p:tav tm="100000">
                                          <p:val>
                                            <p:strVal val="#ppt_x"/>
                                          </p:val>
                                        </p:tav>
                                      </p:tavLst>
                                    </p:anim>
                                    <p:anim calcmode="lin" valueType="num">
                                      <p:cBhvr additive="base">
                                        <p:cTn id="30" dur="500" fill="hold"/>
                                        <p:tgtEl>
                                          <p:spTgt spid="25"/>
                                        </p:tgtEl>
                                        <p:attrNameLst>
                                          <p:attrName>ppt_y</p:attrName>
                                        </p:attrNameLst>
                                      </p:cBhvr>
                                      <p:tavLst>
                                        <p:tav tm="0">
                                          <p:val>
                                            <p:strVal val="1+#ppt_h/2"/>
                                          </p:val>
                                        </p:tav>
                                        <p:tav tm="100000">
                                          <p:val>
                                            <p:strVal val="#ppt_y"/>
                                          </p:val>
                                        </p:tav>
                                      </p:tavLst>
                                    </p:anim>
                                  </p:childTnLst>
                                </p:cTn>
                              </p:par>
                              <p:par>
                                <p:cTn id="31" presetID="2" presetClass="entr" presetSubtype="4" decel="100000" fill="hold" grpId="0" nodeType="withEffect">
                                  <p:stCondLst>
                                    <p:cond delay="250"/>
                                  </p:stCondLst>
                                  <p:childTnLst>
                                    <p:set>
                                      <p:cBhvr>
                                        <p:cTn id="32" dur="1" fill="hold">
                                          <p:stCondLst>
                                            <p:cond delay="0"/>
                                          </p:stCondLst>
                                        </p:cTn>
                                        <p:tgtEl>
                                          <p:spTgt spid="36">
                                            <p:txEl>
                                              <p:pRg st="0" end="0"/>
                                            </p:txEl>
                                          </p:spTgt>
                                        </p:tgtEl>
                                        <p:attrNameLst>
                                          <p:attrName>style.visibility</p:attrName>
                                        </p:attrNameLst>
                                      </p:cBhvr>
                                      <p:to>
                                        <p:strVal val="visible"/>
                                      </p:to>
                                    </p:set>
                                    <p:anim calcmode="lin" valueType="num">
                                      <p:cBhvr additive="base">
                                        <p:cTn id="33"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5" fill="hold">
                            <p:stCondLst>
                              <p:cond delay="3575"/>
                            </p:stCondLst>
                            <p:childTnLst>
                              <p:par>
                                <p:cTn id="36" presetID="14" presetClass="entr" presetSubtype="10" fill="hold" grpId="0" nodeType="afterEffect">
                                  <p:stCondLst>
                                    <p:cond delay="250"/>
                                  </p:stCondLst>
                                  <p:childTnLst>
                                    <p:set>
                                      <p:cBhvr>
                                        <p:cTn id="37" dur="1" fill="hold">
                                          <p:stCondLst>
                                            <p:cond delay="0"/>
                                          </p:stCondLst>
                                        </p:cTn>
                                        <p:tgtEl>
                                          <p:spTgt spid="26"/>
                                        </p:tgtEl>
                                        <p:attrNameLst>
                                          <p:attrName>style.visibility</p:attrName>
                                        </p:attrNameLst>
                                      </p:cBhvr>
                                      <p:to>
                                        <p:strVal val="visible"/>
                                      </p:to>
                                    </p:set>
                                    <p:animEffect transition="in" filter="randombar(horizontal)">
                                      <p:cBhvr>
                                        <p:cTn id="38" dur="500"/>
                                        <p:tgtEl>
                                          <p:spTgt spid="26"/>
                                        </p:tgtEl>
                                      </p:cBhvr>
                                    </p:animEffect>
                                  </p:childTnLst>
                                </p:cTn>
                              </p:par>
                            </p:childTnLst>
                          </p:cTn>
                        </p:par>
                        <p:par>
                          <p:cTn id="39" fill="hold">
                            <p:stCondLst>
                              <p:cond delay="4325"/>
                            </p:stCondLst>
                            <p:childTnLst>
                              <p:par>
                                <p:cTn id="40" presetID="2" presetClass="entr" presetSubtype="4" decel="10000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additive="base">
                                        <p:cTn id="42" dur="500" fill="hold"/>
                                        <p:tgtEl>
                                          <p:spTgt spid="27"/>
                                        </p:tgtEl>
                                        <p:attrNameLst>
                                          <p:attrName>ppt_x</p:attrName>
                                        </p:attrNameLst>
                                      </p:cBhvr>
                                      <p:tavLst>
                                        <p:tav tm="0">
                                          <p:val>
                                            <p:strVal val="#ppt_x"/>
                                          </p:val>
                                        </p:tav>
                                        <p:tav tm="100000">
                                          <p:val>
                                            <p:strVal val="#ppt_x"/>
                                          </p:val>
                                        </p:tav>
                                      </p:tavLst>
                                    </p:anim>
                                    <p:anim calcmode="lin" valueType="num">
                                      <p:cBhvr additive="base">
                                        <p:cTn id="43" dur="500" fill="hold"/>
                                        <p:tgtEl>
                                          <p:spTgt spid="27"/>
                                        </p:tgtEl>
                                        <p:attrNameLst>
                                          <p:attrName>ppt_y</p:attrName>
                                        </p:attrNameLst>
                                      </p:cBhvr>
                                      <p:tavLst>
                                        <p:tav tm="0">
                                          <p:val>
                                            <p:strVal val="1+#ppt_h/2"/>
                                          </p:val>
                                        </p:tav>
                                        <p:tav tm="100000">
                                          <p:val>
                                            <p:strVal val="#ppt_y"/>
                                          </p:val>
                                        </p:tav>
                                      </p:tavLst>
                                    </p:anim>
                                  </p:childTnLst>
                                </p:cTn>
                              </p:par>
                              <p:par>
                                <p:cTn id="44" presetID="2" presetClass="entr" presetSubtype="4" decel="100000" fill="hold" grpId="0" nodeType="withEffect">
                                  <p:stCondLst>
                                    <p:cond delay="250"/>
                                  </p:stCondLst>
                                  <p:childTnLst>
                                    <p:set>
                                      <p:cBhvr>
                                        <p:cTn id="45" dur="1" fill="hold">
                                          <p:stCondLst>
                                            <p:cond delay="0"/>
                                          </p:stCondLst>
                                        </p:cTn>
                                        <p:tgtEl>
                                          <p:spTgt spid="37">
                                            <p:txEl>
                                              <p:pRg st="0" end="0"/>
                                            </p:txEl>
                                          </p:spTgt>
                                        </p:tgtEl>
                                        <p:attrNameLst>
                                          <p:attrName>style.visibility</p:attrName>
                                        </p:attrNameLst>
                                      </p:cBhvr>
                                      <p:to>
                                        <p:strVal val="visible"/>
                                      </p:to>
                                    </p:set>
                                    <p:anim calcmode="lin" valueType="num">
                                      <p:cBhvr additive="base">
                                        <p:cTn id="46"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7">
                                            <p:txEl>
                                              <p:pRg st="0" end="0"/>
                                            </p:txEl>
                                          </p:spTgt>
                                        </p:tgtEl>
                                        <p:attrNameLst>
                                          <p:attrName>ppt_y</p:attrName>
                                        </p:attrNameLst>
                                      </p:cBhvr>
                                      <p:tavLst>
                                        <p:tav tm="0">
                                          <p:val>
                                            <p:strVal val="1+#ppt_h/2"/>
                                          </p:val>
                                        </p:tav>
                                        <p:tav tm="100000">
                                          <p:val>
                                            <p:strVal val="#ppt_y"/>
                                          </p:val>
                                        </p:tav>
                                      </p:tavLst>
                                    </p:anim>
                                  </p:childTnLst>
                                </p:cTn>
                              </p:par>
                            </p:childTnLst>
                          </p:cTn>
                        </p:par>
                        <p:par>
                          <p:cTn id="48" fill="hold">
                            <p:stCondLst>
                              <p:cond delay="5075"/>
                            </p:stCondLst>
                            <p:childTnLst>
                              <p:par>
                                <p:cTn id="49" presetID="14" presetClass="entr" presetSubtype="10" fill="hold" grpId="0" nodeType="afterEffect">
                                  <p:stCondLst>
                                    <p:cond delay="250"/>
                                  </p:stCondLst>
                                  <p:childTnLst>
                                    <p:set>
                                      <p:cBhvr>
                                        <p:cTn id="50" dur="1" fill="hold">
                                          <p:stCondLst>
                                            <p:cond delay="0"/>
                                          </p:stCondLst>
                                        </p:cTn>
                                        <p:tgtEl>
                                          <p:spTgt spid="28"/>
                                        </p:tgtEl>
                                        <p:attrNameLst>
                                          <p:attrName>style.visibility</p:attrName>
                                        </p:attrNameLst>
                                      </p:cBhvr>
                                      <p:to>
                                        <p:strVal val="visible"/>
                                      </p:to>
                                    </p:set>
                                    <p:animEffect transition="in" filter="randombar(horizontal)">
                                      <p:cBhvr>
                                        <p:cTn id="51" dur="500"/>
                                        <p:tgtEl>
                                          <p:spTgt spid="28"/>
                                        </p:tgtEl>
                                      </p:cBhvr>
                                    </p:animEffect>
                                  </p:childTnLst>
                                </p:cTn>
                              </p:par>
                            </p:childTnLst>
                          </p:cTn>
                        </p:par>
                        <p:par>
                          <p:cTn id="52" fill="hold">
                            <p:stCondLst>
                              <p:cond delay="5825"/>
                            </p:stCondLst>
                            <p:childTnLst>
                              <p:par>
                                <p:cTn id="53" presetID="2" presetClass="entr" presetSubtype="4" decel="100000" fill="hold" grpId="0" nodeType="after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500" fill="hold"/>
                                        <p:tgtEl>
                                          <p:spTgt spid="29"/>
                                        </p:tgtEl>
                                        <p:attrNameLst>
                                          <p:attrName>ppt_x</p:attrName>
                                        </p:attrNameLst>
                                      </p:cBhvr>
                                      <p:tavLst>
                                        <p:tav tm="0">
                                          <p:val>
                                            <p:strVal val="#ppt_x"/>
                                          </p:val>
                                        </p:tav>
                                        <p:tav tm="100000">
                                          <p:val>
                                            <p:strVal val="#ppt_x"/>
                                          </p:val>
                                        </p:tav>
                                      </p:tavLst>
                                    </p:anim>
                                    <p:anim calcmode="lin" valueType="num">
                                      <p:cBhvr additive="base">
                                        <p:cTn id="56" dur="500" fill="hold"/>
                                        <p:tgtEl>
                                          <p:spTgt spid="29"/>
                                        </p:tgtEl>
                                        <p:attrNameLst>
                                          <p:attrName>ppt_y</p:attrName>
                                        </p:attrNameLst>
                                      </p:cBhvr>
                                      <p:tavLst>
                                        <p:tav tm="0">
                                          <p:val>
                                            <p:strVal val="1+#ppt_h/2"/>
                                          </p:val>
                                        </p:tav>
                                        <p:tav tm="100000">
                                          <p:val>
                                            <p:strVal val="#ppt_y"/>
                                          </p:val>
                                        </p:tav>
                                      </p:tavLst>
                                    </p:anim>
                                  </p:childTnLst>
                                </p:cTn>
                              </p:par>
                              <p:par>
                                <p:cTn id="57" presetID="2" presetClass="entr" presetSubtype="4" decel="100000" fill="hold" grpId="0" nodeType="withEffect">
                                  <p:stCondLst>
                                    <p:cond delay="250"/>
                                  </p:stCondLst>
                                  <p:childTnLst>
                                    <p:set>
                                      <p:cBhvr>
                                        <p:cTn id="58" dur="1" fill="hold">
                                          <p:stCondLst>
                                            <p:cond delay="0"/>
                                          </p:stCondLst>
                                        </p:cTn>
                                        <p:tgtEl>
                                          <p:spTgt spid="39">
                                            <p:txEl>
                                              <p:pRg st="0" end="0"/>
                                            </p:txEl>
                                          </p:spTgt>
                                        </p:tgtEl>
                                        <p:attrNameLst>
                                          <p:attrName>style.visibility</p:attrName>
                                        </p:attrNameLst>
                                      </p:cBhvr>
                                      <p:to>
                                        <p:strVal val="visible"/>
                                      </p:to>
                                    </p:set>
                                    <p:anim calcmode="lin" valueType="num">
                                      <p:cBhvr additive="base">
                                        <p:cTn id="59"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75"/>
                            </p:stCondLst>
                            <p:childTnLst>
                              <p:par>
                                <p:cTn id="62" presetID="14" presetClass="entr" presetSubtype="10" fill="hold" grpId="0" nodeType="afterEffect">
                                  <p:stCondLst>
                                    <p:cond delay="250"/>
                                  </p:stCondLst>
                                  <p:childTnLst>
                                    <p:set>
                                      <p:cBhvr>
                                        <p:cTn id="63" dur="1" fill="hold">
                                          <p:stCondLst>
                                            <p:cond delay="0"/>
                                          </p:stCondLst>
                                        </p:cTn>
                                        <p:tgtEl>
                                          <p:spTgt spid="30"/>
                                        </p:tgtEl>
                                        <p:attrNameLst>
                                          <p:attrName>style.visibility</p:attrName>
                                        </p:attrNameLst>
                                      </p:cBhvr>
                                      <p:to>
                                        <p:strVal val="visible"/>
                                      </p:to>
                                    </p:set>
                                    <p:animEffect transition="in" filter="randombar(horizontal)">
                                      <p:cBhvr>
                                        <p:cTn id="64" dur="500"/>
                                        <p:tgtEl>
                                          <p:spTgt spid="30"/>
                                        </p:tgtEl>
                                      </p:cBhvr>
                                    </p:animEffect>
                                  </p:childTnLst>
                                </p:cTn>
                              </p:par>
                            </p:childTnLst>
                          </p:cTn>
                        </p:par>
                        <p:par>
                          <p:cTn id="65" fill="hold">
                            <p:stCondLst>
                              <p:cond delay="7325"/>
                            </p:stCondLst>
                            <p:childTnLst>
                              <p:par>
                                <p:cTn id="66" presetID="2" presetClass="entr" presetSubtype="4" decel="10000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additive="base">
                                        <p:cTn id="68" dur="500" fill="hold"/>
                                        <p:tgtEl>
                                          <p:spTgt spid="31"/>
                                        </p:tgtEl>
                                        <p:attrNameLst>
                                          <p:attrName>ppt_x</p:attrName>
                                        </p:attrNameLst>
                                      </p:cBhvr>
                                      <p:tavLst>
                                        <p:tav tm="0">
                                          <p:val>
                                            <p:strVal val="#ppt_x"/>
                                          </p:val>
                                        </p:tav>
                                        <p:tav tm="100000">
                                          <p:val>
                                            <p:strVal val="#ppt_x"/>
                                          </p:val>
                                        </p:tav>
                                      </p:tavLst>
                                    </p:anim>
                                    <p:anim calcmode="lin" valueType="num">
                                      <p:cBhvr additive="base">
                                        <p:cTn id="69" dur="500" fill="hold"/>
                                        <p:tgtEl>
                                          <p:spTgt spid="31"/>
                                        </p:tgtEl>
                                        <p:attrNameLst>
                                          <p:attrName>ppt_y</p:attrName>
                                        </p:attrNameLst>
                                      </p:cBhvr>
                                      <p:tavLst>
                                        <p:tav tm="0">
                                          <p:val>
                                            <p:strVal val="1+#ppt_h/2"/>
                                          </p:val>
                                        </p:tav>
                                        <p:tav tm="100000">
                                          <p:val>
                                            <p:strVal val="#ppt_y"/>
                                          </p:val>
                                        </p:tav>
                                      </p:tavLst>
                                    </p:anim>
                                  </p:childTnLst>
                                </p:cTn>
                              </p:par>
                              <p:par>
                                <p:cTn id="70" presetID="2" presetClass="entr" presetSubtype="4" decel="100000" fill="hold" grpId="0" nodeType="withEffect">
                                  <p:stCondLst>
                                    <p:cond delay="250"/>
                                  </p:stCondLst>
                                  <p:childTnLst>
                                    <p:set>
                                      <p:cBhvr>
                                        <p:cTn id="71" dur="1" fill="hold">
                                          <p:stCondLst>
                                            <p:cond delay="0"/>
                                          </p:stCondLst>
                                        </p:cTn>
                                        <p:tgtEl>
                                          <p:spTgt spid="40">
                                            <p:txEl>
                                              <p:pRg st="0" end="0"/>
                                            </p:txEl>
                                          </p:spTgt>
                                        </p:tgtEl>
                                        <p:attrNameLst>
                                          <p:attrName>style.visibility</p:attrName>
                                        </p:attrNameLst>
                                      </p:cBhvr>
                                      <p:to>
                                        <p:strVal val="visible"/>
                                      </p:to>
                                    </p:set>
                                    <p:anim calcmode="lin" valueType="num">
                                      <p:cBhvr additive="base">
                                        <p:cTn id="72"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74" fill="hold">
                            <p:stCondLst>
                              <p:cond delay="8075"/>
                            </p:stCondLst>
                            <p:childTnLst>
                              <p:par>
                                <p:cTn id="75" presetID="14" presetClass="entr" presetSubtype="10" fill="hold" grpId="0" nodeType="afterEffect">
                                  <p:stCondLst>
                                    <p:cond delay="250"/>
                                  </p:stCondLst>
                                  <p:childTnLst>
                                    <p:set>
                                      <p:cBhvr>
                                        <p:cTn id="76" dur="1" fill="hold">
                                          <p:stCondLst>
                                            <p:cond delay="0"/>
                                          </p:stCondLst>
                                        </p:cTn>
                                        <p:tgtEl>
                                          <p:spTgt spid="32"/>
                                        </p:tgtEl>
                                        <p:attrNameLst>
                                          <p:attrName>style.visibility</p:attrName>
                                        </p:attrNameLst>
                                      </p:cBhvr>
                                      <p:to>
                                        <p:strVal val="visible"/>
                                      </p:to>
                                    </p:set>
                                    <p:animEffect transition="in" filter="randombar(horizontal)">
                                      <p:cBhvr>
                                        <p:cTn id="77" dur="500"/>
                                        <p:tgtEl>
                                          <p:spTgt spid="32"/>
                                        </p:tgtEl>
                                      </p:cBhvr>
                                    </p:animEffect>
                                  </p:childTnLst>
                                </p:cTn>
                              </p:par>
                            </p:childTnLst>
                          </p:cTn>
                        </p:par>
                        <p:par>
                          <p:cTn id="78" fill="hold">
                            <p:stCondLst>
                              <p:cond delay="8825"/>
                            </p:stCondLst>
                            <p:childTnLst>
                              <p:par>
                                <p:cTn id="79" presetID="2" presetClass="entr" presetSubtype="4" decel="10000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 calcmode="lin" valueType="num">
                                      <p:cBhvr additive="base">
                                        <p:cTn id="81" dur="500" fill="hold"/>
                                        <p:tgtEl>
                                          <p:spTgt spid="33"/>
                                        </p:tgtEl>
                                        <p:attrNameLst>
                                          <p:attrName>ppt_x</p:attrName>
                                        </p:attrNameLst>
                                      </p:cBhvr>
                                      <p:tavLst>
                                        <p:tav tm="0">
                                          <p:val>
                                            <p:strVal val="#ppt_x"/>
                                          </p:val>
                                        </p:tav>
                                        <p:tav tm="100000">
                                          <p:val>
                                            <p:strVal val="#ppt_x"/>
                                          </p:val>
                                        </p:tav>
                                      </p:tavLst>
                                    </p:anim>
                                    <p:anim calcmode="lin" valueType="num">
                                      <p:cBhvr additive="base">
                                        <p:cTn id="82" dur="500" fill="hold"/>
                                        <p:tgtEl>
                                          <p:spTgt spid="33"/>
                                        </p:tgtEl>
                                        <p:attrNameLst>
                                          <p:attrName>ppt_y</p:attrName>
                                        </p:attrNameLst>
                                      </p:cBhvr>
                                      <p:tavLst>
                                        <p:tav tm="0">
                                          <p:val>
                                            <p:strVal val="1+#ppt_h/2"/>
                                          </p:val>
                                        </p:tav>
                                        <p:tav tm="100000">
                                          <p:val>
                                            <p:strVal val="#ppt_y"/>
                                          </p:val>
                                        </p:tav>
                                      </p:tavLst>
                                    </p:anim>
                                  </p:childTnLst>
                                </p:cTn>
                              </p:par>
                              <p:par>
                                <p:cTn id="83" presetID="2" presetClass="entr" presetSubtype="4" decel="100000" fill="hold" grpId="0" nodeType="withEffect">
                                  <p:stCondLst>
                                    <p:cond delay="250"/>
                                  </p:stCondLst>
                                  <p:childTnLst>
                                    <p:set>
                                      <p:cBhvr>
                                        <p:cTn id="84" dur="1" fill="hold">
                                          <p:stCondLst>
                                            <p:cond delay="0"/>
                                          </p:stCondLst>
                                        </p:cTn>
                                        <p:tgtEl>
                                          <p:spTgt spid="41">
                                            <p:txEl>
                                              <p:pRg st="0" end="0"/>
                                            </p:txEl>
                                          </p:spTgt>
                                        </p:tgtEl>
                                        <p:attrNameLst>
                                          <p:attrName>style.visibility</p:attrName>
                                        </p:attrNameLst>
                                      </p:cBhvr>
                                      <p:to>
                                        <p:strVal val="visible"/>
                                      </p:to>
                                    </p:set>
                                    <p:anim calcmode="lin" valueType="num">
                                      <p:cBhvr additive="base">
                                        <p:cTn id="85"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animBg="1">
        <p:tmplLst>
          <p:tmpl>
            <p:tnLst>
              <p:par>
                <p:cTn presetID="2" presetClass="entr" presetSubtype="4" decel="10000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4" grpId="0"/>
      <p:bldP spid="25" grpId="0" animBg="1">
        <p:tmplLst>
          <p:tmpl>
            <p:tnLst>
              <p:par>
                <p:cTn presetID="2" presetClass="entr" presetSubtype="4"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p:bldP spid="27" grpId="0" animBg="1">
        <p:tmplLst>
          <p:tmpl>
            <p:tnLst>
              <p:par>
                <p:cTn presetID="2" presetClass="entr" presetSubtype="4" decel="10000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1+#ppt_h/2"/>
                          </p:val>
                        </p:tav>
                        <p:tav tm="100000">
                          <p:val>
                            <p:strVal val="#ppt_y"/>
                          </p:val>
                        </p:tav>
                      </p:tavLst>
                    </p:anim>
                  </p:childTnLst>
                </p:cTn>
              </p:par>
            </p:tnLst>
          </p:tmpl>
        </p:tmplLst>
      </p:bldP>
      <p:bldP spid="28" grpId="0"/>
      <p:bldP spid="29" grpId="0" animBg="1">
        <p:tmplLst>
          <p:tmpl>
            <p:tnLst>
              <p:par>
                <p:cTn presetID="2" presetClass="entr" presetSubtype="4" decel="10000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p:bldP spid="31" grpId="0" animBg="1">
        <p:tmplLst>
          <p:tmpl>
            <p:tnLst>
              <p:par>
                <p:cTn presetID="2" presetClass="entr" presetSubtype="4" decel="10000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1+#ppt_h/2"/>
                          </p:val>
                        </p:tav>
                        <p:tav tm="100000">
                          <p:val>
                            <p:strVal val="#ppt_y"/>
                          </p:val>
                        </p:tav>
                      </p:tavLst>
                    </p:anim>
                  </p:childTnLst>
                </p:cTn>
              </p:par>
            </p:tnLst>
          </p:tmpl>
        </p:tmplLst>
      </p:bldP>
      <p:bldP spid="32" grpId="0"/>
      <p:bldP spid="33" grpId="0" animBg="1">
        <p:tmplLst>
          <p:tmpl>
            <p:tnLst>
              <p:par>
                <p:cTn presetID="2" presetClass="entr" presetSubtype="4" decel="10000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p:bldP spid="35" grpId="0" build="p">
        <p:tmplLst>
          <p:tmpl lvl="1">
            <p:tnLst>
              <p:par>
                <p:cTn presetID="2" presetClass="entr" presetSubtype="4" decel="100000" fill="hold" nodeType="withEffect">
                  <p:stCondLst>
                    <p:cond delay="25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36" grpId="0" build="p">
        <p:tmplLst>
          <p:tmpl lvl="1">
            <p:tnLst>
              <p:par>
                <p:cTn presetID="2" presetClass="entr" presetSubtype="4" decel="100000" fill="hold" nodeType="withEffect">
                  <p:stCondLst>
                    <p:cond delay="25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2" presetClass="entr" presetSubtype="4" decel="100000" fill="hold" nodeType="withEffect">
                  <p:stCondLst>
                    <p:cond delay="2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ppt_x"/>
                          </p:val>
                        </p:tav>
                        <p:tav tm="100000">
                          <p:val>
                            <p:strVal val="#ppt_x"/>
                          </p:val>
                        </p:tav>
                      </p:tavLst>
                    </p:anim>
                    <p:anim calcmode="lin" valueType="num">
                      <p:cBhvr additive="base">
                        <p:cTn dur="500" fill="hold"/>
                        <p:tgtEl>
                          <p:spTgt spid="37"/>
                        </p:tgtEl>
                        <p:attrNameLst>
                          <p:attrName>ppt_y</p:attrName>
                        </p:attrNameLst>
                      </p:cBhvr>
                      <p:tavLst>
                        <p:tav tm="0">
                          <p:val>
                            <p:strVal val="1+#ppt_h/2"/>
                          </p:val>
                        </p:tav>
                        <p:tav tm="100000">
                          <p:val>
                            <p:strVal val="#ppt_y"/>
                          </p:val>
                        </p:tav>
                      </p:tavLst>
                    </p:anim>
                  </p:childTnLst>
                </p:cTn>
              </p:par>
            </p:tnLst>
          </p:tmpl>
        </p:tmplLst>
      </p:bldP>
      <p:bldP spid="39" grpId="0" build="p">
        <p:tmplLst>
          <p:tmpl lvl="1">
            <p:tnLst>
              <p:par>
                <p:cTn presetID="2" presetClass="entr" presetSubtype="4" decel="100000" fill="hold" nodeType="withEffect">
                  <p:stCondLst>
                    <p:cond delay="25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P spid="40" grpId="0" build="p">
        <p:tmplLst>
          <p:tmpl lvl="1">
            <p:tnLst>
              <p:par>
                <p:cTn presetID="2" presetClass="entr" presetSubtype="4" decel="100000" fill="hold" nodeType="withEffect">
                  <p:stCondLst>
                    <p:cond delay="25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2" presetClass="entr" presetSubtype="4" decel="100000" fill="hold" nodeType="withEffect">
                  <p:stCondLst>
                    <p:cond delay="2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ppt_x"/>
                          </p:val>
                        </p:tav>
                        <p:tav tm="100000">
                          <p:val>
                            <p:strVal val="#ppt_x"/>
                          </p:val>
                        </p:tav>
                      </p:tavLst>
                    </p:anim>
                    <p:anim calcmode="lin" valueType="num">
                      <p:cBhvr additive="base">
                        <p:cTn dur="500" fill="hold"/>
                        <p:tgtEl>
                          <p:spTgt spid="41"/>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images 1">
    <p:spTree>
      <p:nvGrpSpPr>
        <p:cNvPr id="1" name=""/>
        <p:cNvGrpSpPr/>
        <p:nvPr/>
      </p:nvGrpSpPr>
      <p:grpSpPr>
        <a:xfrm>
          <a:off x="0" y="0"/>
          <a:ext cx="0" cy="0"/>
          <a:chOff x="0" y="0"/>
          <a:chExt cx="0" cy="0"/>
        </a:xfrm>
      </p:grpSpPr>
      <p:sp>
        <p:nvSpPr>
          <p:cNvPr id="8" name="Picture Placeholder 6"/>
          <p:cNvSpPr>
            <a:spLocks noGrp="1"/>
          </p:cNvSpPr>
          <p:nvPr>
            <p:ph type="pic" sz="quarter" idx="16" hasCustomPrompt="1"/>
          </p:nvPr>
        </p:nvSpPr>
        <p:spPr>
          <a:xfrm>
            <a:off x="9144000" y="4163784"/>
            <a:ext cx="9144000" cy="4783602"/>
          </a:xfrm>
          <a:solidFill>
            <a:schemeClr val="tx2">
              <a:lumMod val="50000"/>
            </a:schemeClr>
          </a:solidFill>
        </p:spPr>
        <p:txBody>
          <a:bodyPr/>
          <a:lstStyle>
            <a:lvl1pPr>
              <a:defRPr i="1" baseline="0"/>
            </a:lvl1pPr>
          </a:lstStyle>
          <a:p>
            <a:r>
              <a:rPr kumimoji="1" lang="en-US" altLang="ja-JP"/>
              <a:t>Insert an image</a:t>
            </a:r>
            <a:endParaRPr kumimoji="1" lang="ja-JP" altLang="en-US"/>
          </a:p>
        </p:txBody>
      </p:sp>
      <p:sp>
        <p:nvSpPr>
          <p:cNvPr id="16" name="テキスト プレースホルダー 5"/>
          <p:cNvSpPr>
            <a:spLocks noGrp="1"/>
          </p:cNvSpPr>
          <p:nvPr>
            <p:ph type="body" sz="quarter" idx="24" hasCustomPrompt="1"/>
          </p:nvPr>
        </p:nvSpPr>
        <p:spPr>
          <a:xfrm>
            <a:off x="1399922" y="7278064"/>
            <a:ext cx="10582325" cy="1312729"/>
          </a:xfrm>
          <a:solidFill>
            <a:schemeClr val="tx1"/>
          </a:solidFill>
        </p:spPr>
        <p:txBody>
          <a:bodyPr numCol="1" spcCol="360000" anchor="ctr">
            <a:noAutofit/>
          </a:bodyPr>
          <a:lstStyle>
            <a:lvl1pPr marL="0" indent="0" algn="l">
              <a:lnSpc>
                <a:spcPct val="100000"/>
              </a:lnSpc>
              <a:spcBef>
                <a:spcPts val="0"/>
              </a:spcBef>
              <a:buClr>
                <a:schemeClr val="accent1"/>
              </a:buClr>
              <a:buFontTx/>
              <a:buNone/>
              <a:defRPr sz="6600" baseline="0">
                <a:solidFill>
                  <a:schemeClr val="bg2"/>
                </a:solidFill>
                <a:latin typeface="+mj-lt"/>
              </a:defRPr>
            </a:lvl1pPr>
          </a:lstStyle>
          <a:p>
            <a:pPr lvl="0"/>
            <a:r>
              <a:rPr kumimoji="1" lang="en-US" altLang="ja-JP"/>
              <a:t> </a:t>
            </a:r>
            <a:endParaRPr kumimoji="1" lang="ja-JP" altLang="en-US"/>
          </a:p>
        </p:txBody>
      </p:sp>
      <p:sp>
        <p:nvSpPr>
          <p:cNvPr id="5" name="Picture Placeholder 6"/>
          <p:cNvSpPr>
            <a:spLocks noGrp="1"/>
          </p:cNvSpPr>
          <p:nvPr>
            <p:ph type="pic" sz="quarter" idx="13" hasCustomPrompt="1"/>
          </p:nvPr>
        </p:nvSpPr>
        <p:spPr>
          <a:xfrm>
            <a:off x="0" y="661432"/>
            <a:ext cx="9144000" cy="4783602"/>
          </a:xfrm>
          <a:solidFill>
            <a:schemeClr val="tx2">
              <a:lumMod val="50000"/>
            </a:schemeClr>
          </a:solidFill>
        </p:spPr>
        <p:txBody>
          <a:bodyPr/>
          <a:lstStyle>
            <a:lvl1pPr>
              <a:defRPr i="1" baseline="0"/>
            </a:lvl1pPr>
          </a:lstStyle>
          <a:p>
            <a:r>
              <a:rPr kumimoji="1" lang="en-US" altLang="ja-JP"/>
              <a:t>Insert an image</a:t>
            </a:r>
            <a:endParaRPr kumimoji="1" lang="ja-JP" altLang="en-US"/>
          </a:p>
        </p:txBody>
      </p:sp>
      <p:sp>
        <p:nvSpPr>
          <p:cNvPr id="15" name="テキスト プレースホルダー 5"/>
          <p:cNvSpPr>
            <a:spLocks noGrp="1"/>
          </p:cNvSpPr>
          <p:nvPr>
            <p:ph type="body" sz="quarter" idx="23" hasCustomPrompt="1"/>
          </p:nvPr>
        </p:nvSpPr>
        <p:spPr>
          <a:xfrm>
            <a:off x="6860168" y="957286"/>
            <a:ext cx="10582325" cy="1312729"/>
          </a:xfrm>
          <a:solidFill>
            <a:schemeClr val="tx1"/>
          </a:solidFill>
        </p:spPr>
        <p:txBody>
          <a:bodyPr numCol="1" spcCol="360000" anchor="ctr">
            <a:noAutofit/>
          </a:bodyPr>
          <a:lstStyle>
            <a:lvl1pPr marL="0" indent="0" algn="l">
              <a:lnSpc>
                <a:spcPct val="100000"/>
              </a:lnSpc>
              <a:spcBef>
                <a:spcPts val="0"/>
              </a:spcBef>
              <a:buClr>
                <a:schemeClr val="accent1"/>
              </a:buClr>
              <a:buFontTx/>
              <a:buNone/>
              <a:defRPr sz="6600" baseline="0">
                <a:solidFill>
                  <a:schemeClr val="bg2"/>
                </a:solidFill>
                <a:latin typeface="+mj-lt"/>
              </a:defRPr>
            </a:lvl1pPr>
          </a:lstStyle>
          <a:p>
            <a:pPr lvl="0"/>
            <a:r>
              <a:rPr kumimoji="1" lang="en-US" altLang="ja-JP"/>
              <a:t> </a:t>
            </a:r>
            <a:endParaRPr kumimoji="1" lang="ja-JP" altLang="en-US"/>
          </a:p>
        </p:txBody>
      </p:sp>
      <p:sp>
        <p:nvSpPr>
          <p:cNvPr id="3" name="Footer Placeholder 2"/>
          <p:cNvSpPr>
            <a:spLocks noGrp="1"/>
          </p:cNvSpPr>
          <p:nvPr>
            <p:ph type="ftr" sz="quarter" idx="10"/>
          </p:nvPr>
        </p:nvSpPr>
        <p:spPr/>
        <p:txBody>
          <a:bodyPr/>
          <a:lstStyle/>
          <a:p>
            <a:r>
              <a:rPr lang="en-US"/>
              <a:t>The Power of PowerPoint | thepopp.com</a:t>
            </a:r>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a:p>
        </p:txBody>
      </p:sp>
      <p:sp>
        <p:nvSpPr>
          <p:cNvPr id="10" name="テキスト プレースホルダー 5"/>
          <p:cNvSpPr>
            <a:spLocks noGrp="1"/>
          </p:cNvSpPr>
          <p:nvPr>
            <p:ph type="body" sz="quarter" idx="18" hasCustomPrompt="1"/>
          </p:nvPr>
        </p:nvSpPr>
        <p:spPr>
          <a:xfrm>
            <a:off x="9279565" y="2338510"/>
            <a:ext cx="7992433" cy="1449719"/>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
        <p:nvSpPr>
          <p:cNvPr id="12" name="テキスト プレースホルダー 5"/>
          <p:cNvSpPr>
            <a:spLocks noGrp="1"/>
          </p:cNvSpPr>
          <p:nvPr>
            <p:ph type="body" sz="quarter" idx="20" hasCustomPrompt="1"/>
          </p:nvPr>
        </p:nvSpPr>
        <p:spPr>
          <a:xfrm>
            <a:off x="7229686" y="963072"/>
            <a:ext cx="10212807" cy="1312729"/>
          </a:xfrm>
          <a:noFill/>
        </p:spPr>
        <p:txBody>
          <a:bodyPr numCol="1" spcCol="360000" anchor="ctr">
            <a:noAutofit/>
          </a:bodyPr>
          <a:lstStyle>
            <a:lvl1pPr marL="0" indent="0" algn="l">
              <a:lnSpc>
                <a:spcPct val="100000"/>
              </a:lnSpc>
              <a:spcBef>
                <a:spcPts val="0"/>
              </a:spcBef>
              <a:buClr>
                <a:schemeClr val="accent1"/>
              </a:buClr>
              <a:buFontTx/>
              <a:buNone/>
              <a:defRPr sz="6600" baseline="0">
                <a:solidFill>
                  <a:schemeClr val="bg2"/>
                </a:solidFill>
                <a:latin typeface="+mj-lt"/>
              </a:defRPr>
            </a:lvl1pPr>
          </a:lstStyle>
          <a:p>
            <a:pPr lvl="0"/>
            <a:r>
              <a:rPr kumimoji="1" lang="en-US" altLang="ja-JP"/>
              <a:t>Caption Goes Here</a:t>
            </a:r>
            <a:endParaRPr kumimoji="1" lang="ja-JP" altLang="en-US"/>
          </a:p>
        </p:txBody>
      </p:sp>
      <p:sp>
        <p:nvSpPr>
          <p:cNvPr id="13" name="テキスト プレースホルダー 5"/>
          <p:cNvSpPr>
            <a:spLocks noGrp="1"/>
          </p:cNvSpPr>
          <p:nvPr>
            <p:ph type="body" sz="quarter" idx="21" hasCustomPrompt="1"/>
          </p:nvPr>
        </p:nvSpPr>
        <p:spPr>
          <a:xfrm>
            <a:off x="1007834" y="5828346"/>
            <a:ext cx="7992433" cy="1449719"/>
          </a:xfrm>
        </p:spPr>
        <p:txBody>
          <a:bodyPr numCol="1" spcCol="360000" anchor="b">
            <a:normAutofit/>
          </a:bodyPr>
          <a:lstStyle>
            <a:lvl1pPr marL="0" indent="0" algn="r">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
        <p:nvSpPr>
          <p:cNvPr id="14" name="テキスト プレースホルダー 5"/>
          <p:cNvSpPr>
            <a:spLocks noGrp="1"/>
          </p:cNvSpPr>
          <p:nvPr>
            <p:ph type="body" sz="quarter" idx="22" hasCustomPrompt="1"/>
          </p:nvPr>
        </p:nvSpPr>
        <p:spPr>
          <a:xfrm>
            <a:off x="1153178" y="7278065"/>
            <a:ext cx="10567811" cy="1312729"/>
          </a:xfrm>
          <a:noFill/>
        </p:spPr>
        <p:txBody>
          <a:bodyPr numCol="1" spcCol="360000" anchor="ctr">
            <a:noAutofit/>
          </a:bodyPr>
          <a:lstStyle>
            <a:lvl1pPr marL="0" indent="0" algn="r">
              <a:lnSpc>
                <a:spcPct val="100000"/>
              </a:lnSpc>
              <a:spcBef>
                <a:spcPts val="0"/>
              </a:spcBef>
              <a:buClr>
                <a:schemeClr val="accent1"/>
              </a:buClr>
              <a:buFontTx/>
              <a:buNone/>
              <a:defRPr sz="6600" baseline="0">
                <a:solidFill>
                  <a:schemeClr val="bg2"/>
                </a:solidFill>
                <a:latin typeface="+mj-lt"/>
              </a:defRPr>
            </a:lvl1pPr>
          </a:lstStyle>
          <a:p>
            <a:pPr lvl="0"/>
            <a:r>
              <a:rPr kumimoji="1" lang="en-US" altLang="ja-JP"/>
              <a:t>Caption Goes Here</a:t>
            </a:r>
            <a:endParaRPr kumimoji="1" lang="ja-JP" altLang="en-US"/>
          </a:p>
        </p:txBody>
      </p:sp>
    </p:spTree>
    <p:extLst>
      <p:ext uri="{BB962C8B-B14F-4D97-AF65-F5344CB8AC3E}">
        <p14:creationId xmlns:p14="http://schemas.microsoft.com/office/powerpoint/2010/main" val="3464636874"/>
      </p:ext>
    </p:extLst>
  </p:cSld>
  <p:clrMapOvr>
    <a:masterClrMapping/>
  </p:clrMapOvr>
  <mc:AlternateContent xmlns:mc="http://schemas.openxmlformats.org/markup-compatibility/2006" xmlns:p15="http://schemas.microsoft.com/office/powerpoint/2012/main">
    <mc:Choice Requires="p15">
      <p:transition spd="slow" advTm="3084">
        <p15:prstTrans prst="prestige"/>
      </p:transition>
    </mc:Choice>
    <mc:Fallback xmlns="">
      <p:transition spd="slow" advTm="30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2" decel="100000" fill="hold" grpId="0" nodeType="afterEffect">
                                  <p:stCondLst>
                                    <p:cond delay="0"/>
                                  </p:stCondLst>
                                  <p:iterate type="wd">
                                    <p:tmPct val="10000"/>
                                  </p:iterate>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750" fill="hold"/>
                                        <p:tgtEl>
                                          <p:spTgt spid="12"/>
                                        </p:tgtEl>
                                        <p:attrNameLst>
                                          <p:attrName>ppt_x</p:attrName>
                                        </p:attrNameLst>
                                      </p:cBhvr>
                                      <p:tavLst>
                                        <p:tav tm="0">
                                          <p:val>
                                            <p:strVal val="1+#ppt_w/2"/>
                                          </p:val>
                                        </p:tav>
                                        <p:tav tm="100000">
                                          <p:val>
                                            <p:strVal val="#ppt_x"/>
                                          </p:val>
                                        </p:tav>
                                      </p:tavLst>
                                    </p:anim>
                                    <p:anim calcmode="lin" valueType="num">
                                      <p:cBhvr additive="base">
                                        <p:cTn id="12" dur="75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750" fill="hold"/>
                                        <p:tgtEl>
                                          <p:spTgt spid="15"/>
                                        </p:tgtEl>
                                        <p:attrNameLst>
                                          <p:attrName>ppt_x</p:attrName>
                                        </p:attrNameLst>
                                      </p:cBhvr>
                                      <p:tavLst>
                                        <p:tav tm="0">
                                          <p:val>
                                            <p:strVal val="1+#ppt_w/2"/>
                                          </p:val>
                                        </p:tav>
                                        <p:tav tm="100000">
                                          <p:val>
                                            <p:strVal val="#ppt_x"/>
                                          </p:val>
                                        </p:tav>
                                      </p:tavLst>
                                    </p:anim>
                                    <p:anim calcmode="lin" valueType="num">
                                      <p:cBhvr additive="base">
                                        <p:cTn id="16" dur="750" fill="hold"/>
                                        <p:tgtEl>
                                          <p:spTgt spid="15"/>
                                        </p:tgtEl>
                                        <p:attrNameLst>
                                          <p:attrName>ppt_y</p:attrName>
                                        </p:attrNameLst>
                                      </p:cBhvr>
                                      <p:tavLst>
                                        <p:tav tm="0">
                                          <p:val>
                                            <p:strVal val="#ppt_y"/>
                                          </p:val>
                                        </p:tav>
                                        <p:tav tm="100000">
                                          <p:val>
                                            <p:strVal val="#ppt_y"/>
                                          </p:val>
                                        </p:tav>
                                      </p:tavLst>
                                    </p:anim>
                                  </p:childTnLst>
                                </p:cTn>
                              </p:par>
                            </p:childTnLst>
                          </p:cTn>
                        </p:par>
                        <p:par>
                          <p:cTn id="17" fill="hold">
                            <p:stCondLst>
                              <p:cond delay="1400"/>
                            </p:stCondLst>
                            <p:childTnLst>
                              <p:par>
                                <p:cTn id="18" presetID="22" presetClass="entr" presetSubtype="8" fill="hold" grpId="0" nodeType="after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wipe(left)">
                                      <p:cBhvr>
                                        <p:cTn id="20" dur="500"/>
                                        <p:tgtEl>
                                          <p:spTgt spid="10">
                                            <p:txEl>
                                              <p:pRg st="0" end="0"/>
                                            </p:txEl>
                                          </p:spTgt>
                                        </p:tgtEl>
                                      </p:cBhvr>
                                    </p:animEffect>
                                  </p:childTnLst>
                                </p:cTn>
                              </p:par>
                            </p:childTnLst>
                          </p:cTn>
                        </p:par>
                        <p:par>
                          <p:cTn id="21" fill="hold">
                            <p:stCondLst>
                              <p:cond delay="1900"/>
                            </p:stCondLst>
                            <p:childTnLst>
                              <p:par>
                                <p:cTn id="22" presetID="14" presetClass="entr" presetSubtype="10" fill="hold" grpId="0" nodeType="afterEffect">
                                  <p:stCondLst>
                                    <p:cond delay="25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childTnLst>
                          </p:cTn>
                        </p:par>
                        <p:par>
                          <p:cTn id="25" fill="hold">
                            <p:stCondLst>
                              <p:cond delay="2650"/>
                            </p:stCondLst>
                            <p:childTnLst>
                              <p:par>
                                <p:cTn id="26" presetID="2" presetClass="entr" presetSubtype="8" decel="100000" fill="hold" grpId="0" nodeType="afterEffect">
                                  <p:stCondLst>
                                    <p:cond delay="0"/>
                                  </p:stCondLst>
                                  <p:iterate type="wd">
                                    <p:tmPct val="10000"/>
                                  </p:iterate>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750" fill="hold"/>
                                        <p:tgtEl>
                                          <p:spTgt spid="14"/>
                                        </p:tgtEl>
                                        <p:attrNameLst>
                                          <p:attrName>ppt_x</p:attrName>
                                        </p:attrNameLst>
                                      </p:cBhvr>
                                      <p:tavLst>
                                        <p:tav tm="0">
                                          <p:val>
                                            <p:strVal val="0-#ppt_w/2"/>
                                          </p:val>
                                        </p:tav>
                                        <p:tav tm="100000">
                                          <p:val>
                                            <p:strVal val="#ppt_x"/>
                                          </p:val>
                                        </p:tav>
                                      </p:tavLst>
                                    </p:anim>
                                    <p:anim calcmode="lin" valueType="num">
                                      <p:cBhvr additive="base">
                                        <p:cTn id="29" dur="750" fill="hold"/>
                                        <p:tgtEl>
                                          <p:spTgt spid="14"/>
                                        </p:tgtEl>
                                        <p:attrNameLst>
                                          <p:attrName>ppt_y</p:attrName>
                                        </p:attrNameLst>
                                      </p:cBhvr>
                                      <p:tavLst>
                                        <p:tav tm="0">
                                          <p:val>
                                            <p:strVal val="#ppt_y"/>
                                          </p:val>
                                        </p:tav>
                                        <p:tav tm="100000">
                                          <p:val>
                                            <p:strVal val="#ppt_y"/>
                                          </p:val>
                                        </p:tav>
                                      </p:tavLst>
                                    </p:anim>
                                  </p:childTnLst>
                                </p:cTn>
                              </p:par>
                              <p:par>
                                <p:cTn id="30" presetID="2" presetClass="entr" presetSubtype="8" decel="10000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750" fill="hold"/>
                                        <p:tgtEl>
                                          <p:spTgt spid="16"/>
                                        </p:tgtEl>
                                        <p:attrNameLst>
                                          <p:attrName>ppt_x</p:attrName>
                                        </p:attrNameLst>
                                      </p:cBhvr>
                                      <p:tavLst>
                                        <p:tav tm="0">
                                          <p:val>
                                            <p:strVal val="0-#ppt_w/2"/>
                                          </p:val>
                                        </p:tav>
                                        <p:tav tm="100000">
                                          <p:val>
                                            <p:strVal val="#ppt_x"/>
                                          </p:val>
                                        </p:tav>
                                      </p:tavLst>
                                    </p:anim>
                                    <p:anim calcmode="lin" valueType="num">
                                      <p:cBhvr additive="base">
                                        <p:cTn id="33" dur="750" fill="hold"/>
                                        <p:tgtEl>
                                          <p:spTgt spid="16"/>
                                        </p:tgtEl>
                                        <p:attrNameLst>
                                          <p:attrName>ppt_y</p:attrName>
                                        </p:attrNameLst>
                                      </p:cBhvr>
                                      <p:tavLst>
                                        <p:tav tm="0">
                                          <p:val>
                                            <p:strVal val="#ppt_y"/>
                                          </p:val>
                                        </p:tav>
                                        <p:tav tm="100000">
                                          <p:val>
                                            <p:strVal val="#ppt_y"/>
                                          </p:val>
                                        </p:tav>
                                      </p:tavLst>
                                    </p:anim>
                                  </p:childTnLst>
                                </p:cTn>
                              </p:par>
                            </p:childTnLst>
                          </p:cTn>
                        </p:par>
                        <p:par>
                          <p:cTn id="34" fill="hold">
                            <p:stCondLst>
                              <p:cond delay="3550"/>
                            </p:stCondLst>
                            <p:childTnLst>
                              <p:par>
                                <p:cTn id="35" presetID="22" presetClass="entr" presetSubtype="2" fill="hold" grpId="0" nodeType="after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wipe(right)">
                                      <p:cBhvr>
                                        <p:cTn id="3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tmplLst>
          <p:tmpl>
            <p:tnLst>
              <p:par>
                <p:cTn presetID="2" presetClass="entr" presetSubtype="8" decel="10000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750" fill="hold"/>
                        <p:tgtEl>
                          <p:spTgt spid="16"/>
                        </p:tgtEl>
                        <p:attrNameLst>
                          <p:attrName>ppt_x</p:attrName>
                        </p:attrNameLst>
                      </p:cBhvr>
                      <p:tavLst>
                        <p:tav tm="0">
                          <p:val>
                            <p:strVal val="0-#ppt_w/2"/>
                          </p:val>
                        </p:tav>
                        <p:tav tm="100000">
                          <p:val>
                            <p:strVal val="#ppt_x"/>
                          </p:val>
                        </p:tav>
                      </p:tavLst>
                    </p:anim>
                    <p:anim calcmode="lin" valueType="num">
                      <p:cBhvr additive="base">
                        <p:cTn dur="750" fill="hold"/>
                        <p:tgtEl>
                          <p:spTgt spid="16"/>
                        </p:tgtEl>
                        <p:attrNameLst>
                          <p:attrName>ppt_y</p:attrName>
                        </p:attrNameLst>
                      </p:cBhvr>
                      <p:tavLst>
                        <p:tav tm="0">
                          <p:val>
                            <p:strVal val="#ppt_y"/>
                          </p:val>
                        </p:tav>
                        <p:tav tm="100000">
                          <p:val>
                            <p:strVal val="#ppt_y"/>
                          </p:val>
                        </p:tav>
                      </p:tavLst>
                    </p:anim>
                  </p:childTnLst>
                </p:cTn>
              </p:par>
            </p:tnLst>
          </p:tmpl>
        </p:tmplLst>
      </p:bldP>
      <p:bldP spid="5" grpId="0" animBg="1"/>
      <p:bldP spid="15" grpId="0" animBg="1">
        <p:tmplLst>
          <p:tmpl>
            <p:tnLst>
              <p:par>
                <p:cTn presetID="2" presetClass="entr" presetSubtype="2" decel="10000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1+#ppt_w/2"/>
                          </p:val>
                        </p:tav>
                        <p:tav tm="100000">
                          <p:val>
                            <p:strVal val="#ppt_x"/>
                          </p:val>
                        </p:tav>
                      </p:tavLst>
                    </p:anim>
                    <p:anim calcmode="lin" valueType="num">
                      <p:cBhvr additive="base">
                        <p:cTn dur="750" fill="hold"/>
                        <p:tgtEl>
                          <p:spTgt spid="15"/>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2" grpId="0">
        <p:tmplLst>
          <p:tmpl>
            <p:tnLst>
              <p:par>
                <p:cTn presetID="2" presetClass="entr" presetSubtype="2" decel="100000" fill="hold" nodeType="afterEffect">
                  <p:stCondLst>
                    <p:cond delay="0"/>
                  </p:stCondLst>
                  <p:iterate type="wd">
                    <p:tmPct val="10000"/>
                  </p:iterate>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1+#ppt_w/2"/>
                          </p:val>
                        </p:tav>
                        <p:tav tm="100000">
                          <p:val>
                            <p:strVal val="#ppt_x"/>
                          </p:val>
                        </p:tav>
                      </p:tavLst>
                    </p:anim>
                    <p:anim calcmode="lin" valueType="num">
                      <p:cBhvr additive="base">
                        <p:cTn dur="75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2" presetClass="entr" presetSubtype="2"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right)">
                      <p:cBhvr>
                        <p:cTn dur="500"/>
                        <p:tgtEl>
                          <p:spTgt spid="13"/>
                        </p:tgtEl>
                      </p:cBhvr>
                    </p:animEffect>
                  </p:childTnLst>
                </p:cTn>
              </p:par>
            </p:tnLst>
          </p:tmpl>
        </p:tmplLst>
      </p:bldP>
      <p:bldP spid="14" grpId="0">
        <p:tmplLst>
          <p:tmpl>
            <p:tnLst>
              <p:par>
                <p:cTn presetID="2" presetClass="entr" presetSubtype="8" decel="100000" fill="hold" nodeType="afterEffect">
                  <p:stCondLst>
                    <p:cond delay="0"/>
                  </p:stCondLst>
                  <p:iterate type="wd">
                    <p:tmPct val="10000"/>
                  </p:iterate>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0-#ppt_w/2"/>
                          </p:val>
                        </p:tav>
                        <p:tav tm="100000">
                          <p:val>
                            <p:strVal val="#ppt_x"/>
                          </p:val>
                        </p:tav>
                      </p:tavLst>
                    </p:anim>
                    <p:anim calcmode="lin" valueType="num">
                      <p:cBhvr additive="base">
                        <p:cTn dur="750" fill="hold"/>
                        <p:tgtEl>
                          <p:spTgt spid="14"/>
                        </p:tgtEl>
                        <p:attrNameLst>
                          <p:attrName>ppt_y</p:attrName>
                        </p:attrNameLst>
                      </p:cBhvr>
                      <p:tavLst>
                        <p:tav tm="0">
                          <p:val>
                            <p:strVal val="#ppt_y"/>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images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a:p>
        </p:txBody>
      </p:sp>
      <p:sp>
        <p:nvSpPr>
          <p:cNvPr id="6" name="Picture Placeholder 6"/>
          <p:cNvSpPr>
            <a:spLocks noGrp="1"/>
          </p:cNvSpPr>
          <p:nvPr>
            <p:ph type="pic" sz="quarter" idx="13" hasCustomPrompt="1"/>
          </p:nvPr>
        </p:nvSpPr>
        <p:spPr>
          <a:xfrm>
            <a:off x="1486221" y="2533777"/>
            <a:ext cx="7126514" cy="3765424"/>
          </a:xfrm>
          <a:solidFill>
            <a:schemeClr val="tx2">
              <a:lumMod val="50000"/>
            </a:schemeClr>
          </a:solidFill>
        </p:spPr>
        <p:txBody>
          <a:bodyPr/>
          <a:lstStyle>
            <a:lvl1pPr>
              <a:defRPr i="1" baseline="0"/>
            </a:lvl1pPr>
          </a:lstStyle>
          <a:p>
            <a:r>
              <a:rPr kumimoji="1" lang="en-US" altLang="ja-JP"/>
              <a:t>Insert an image</a:t>
            </a:r>
            <a:endParaRPr kumimoji="1" lang="ja-JP" altLang="en-US"/>
          </a:p>
        </p:txBody>
      </p:sp>
      <p:sp>
        <p:nvSpPr>
          <p:cNvPr id="8" name="タイトル 1"/>
          <p:cNvSpPr>
            <a:spLocks noGrp="1"/>
          </p:cNvSpPr>
          <p:nvPr>
            <p:ph type="title" hasCustomPrompt="1"/>
          </p:nvPr>
        </p:nvSpPr>
        <p:spPr>
          <a:xfrm>
            <a:off x="775021" y="531190"/>
            <a:ext cx="16737958" cy="1612865"/>
          </a:xfrm>
        </p:spPr>
        <p:txBody>
          <a:bodyPr anchor="ctr">
            <a:normAutofit/>
          </a:bodyPr>
          <a:lstStyle>
            <a:lvl1pPr algn="ctr">
              <a:lnSpc>
                <a:spcPct val="100000"/>
              </a:lnSpc>
              <a:defRPr sz="9600" baseline="0">
                <a:latin typeface="Roboto Bold" pitchFamily="2" charset="0"/>
              </a:defRPr>
            </a:lvl1pPr>
          </a:lstStyle>
          <a:p>
            <a:r>
              <a:rPr kumimoji="1" lang="en-US" altLang="ja-JP"/>
              <a:t>Slide Title</a:t>
            </a:r>
            <a:endParaRPr kumimoji="1" lang="ja-JP" altLang="en-US"/>
          </a:p>
        </p:txBody>
      </p:sp>
      <p:sp>
        <p:nvSpPr>
          <p:cNvPr id="10" name="テキスト プレースホルダー 5"/>
          <p:cNvSpPr>
            <a:spLocks noGrp="1"/>
          </p:cNvSpPr>
          <p:nvPr>
            <p:ph type="body" sz="quarter" idx="15" hasCustomPrompt="1"/>
          </p:nvPr>
        </p:nvSpPr>
        <p:spPr>
          <a:xfrm>
            <a:off x="2121967" y="5914573"/>
            <a:ext cx="5855021" cy="774350"/>
          </a:xfrm>
          <a:solidFill>
            <a:schemeClr val="tx1"/>
          </a:solidFill>
        </p:spPr>
        <p:txBody>
          <a:bodyPr numCol="1" spcCol="360000" anchor="ctr">
            <a:normAutofit/>
          </a:bodyPr>
          <a:lstStyle>
            <a:lvl1pPr marL="0" indent="0" algn="ctr">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Heading Goes Here</a:t>
            </a:r>
            <a:endParaRPr kumimoji="1" lang="ja-JP" altLang="en-US"/>
          </a:p>
        </p:txBody>
      </p:sp>
      <p:sp>
        <p:nvSpPr>
          <p:cNvPr id="11" name="テキスト プレースホルダー 5"/>
          <p:cNvSpPr>
            <a:spLocks noGrp="1"/>
          </p:cNvSpPr>
          <p:nvPr>
            <p:ph type="body" sz="quarter" idx="16" hasCustomPrompt="1"/>
          </p:nvPr>
        </p:nvSpPr>
        <p:spPr>
          <a:xfrm>
            <a:off x="1486221" y="6688923"/>
            <a:ext cx="7126513" cy="2672791"/>
          </a:xfrm>
        </p:spPr>
        <p:txBody>
          <a:bodyPr numCol="1" spcCol="360000" anchor="t">
            <a:normAutofit/>
          </a:bodyPr>
          <a:lstStyle>
            <a:lvl1pPr marL="285750" indent="-285750" algn="l">
              <a:lnSpc>
                <a:spcPct val="130000"/>
              </a:lnSpc>
              <a:spcBef>
                <a:spcPts val="1200"/>
              </a:spcBef>
              <a:buClr>
                <a:schemeClr val="accent1"/>
              </a:buClr>
              <a:buFont typeface="Wingdings" panose="05000000000000000000" pitchFamily="2" charset="2"/>
              <a:buChar char="n"/>
              <a:defRPr sz="1800">
                <a:solidFill>
                  <a:schemeClr val="bg2"/>
                </a:solidFill>
              </a:defRPr>
            </a:lvl1pPr>
          </a:lstStyle>
          <a:p>
            <a:pPr lvl="0"/>
            <a:r>
              <a:rPr kumimoji="1" lang="en-US" altLang="ja-JP"/>
              <a:t>Text Goes Here</a:t>
            </a:r>
            <a:endParaRPr kumimoji="1" lang="ja-JP" altLang="en-US"/>
          </a:p>
        </p:txBody>
      </p:sp>
      <p:sp>
        <p:nvSpPr>
          <p:cNvPr id="12" name="Picture Placeholder 6"/>
          <p:cNvSpPr>
            <a:spLocks noGrp="1"/>
          </p:cNvSpPr>
          <p:nvPr>
            <p:ph type="pic" sz="quarter" idx="17" hasCustomPrompt="1"/>
          </p:nvPr>
        </p:nvSpPr>
        <p:spPr>
          <a:xfrm>
            <a:off x="9612632" y="2533777"/>
            <a:ext cx="7126514" cy="3765424"/>
          </a:xfrm>
          <a:solidFill>
            <a:schemeClr val="tx2">
              <a:lumMod val="50000"/>
            </a:schemeClr>
          </a:solidFill>
        </p:spPr>
        <p:txBody>
          <a:bodyPr/>
          <a:lstStyle>
            <a:lvl1pPr>
              <a:defRPr i="1" baseline="0"/>
            </a:lvl1pPr>
          </a:lstStyle>
          <a:p>
            <a:r>
              <a:rPr kumimoji="1" lang="en-US" altLang="ja-JP"/>
              <a:t>Insert an image</a:t>
            </a:r>
            <a:endParaRPr kumimoji="1" lang="ja-JP" altLang="en-US"/>
          </a:p>
        </p:txBody>
      </p:sp>
      <p:sp>
        <p:nvSpPr>
          <p:cNvPr id="13" name="テキスト プレースホルダー 5"/>
          <p:cNvSpPr>
            <a:spLocks noGrp="1"/>
          </p:cNvSpPr>
          <p:nvPr>
            <p:ph type="body" sz="quarter" idx="18" hasCustomPrompt="1"/>
          </p:nvPr>
        </p:nvSpPr>
        <p:spPr>
          <a:xfrm>
            <a:off x="10248378" y="5914573"/>
            <a:ext cx="5855021" cy="774350"/>
          </a:xfrm>
          <a:solidFill>
            <a:schemeClr val="tx1"/>
          </a:solidFill>
        </p:spPr>
        <p:txBody>
          <a:bodyPr numCol="1" spcCol="360000" anchor="ctr">
            <a:normAutofit/>
          </a:bodyPr>
          <a:lstStyle>
            <a:lvl1pPr marL="0" indent="0" algn="ctr">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Heading Goes Here</a:t>
            </a:r>
            <a:endParaRPr kumimoji="1" lang="ja-JP" altLang="en-US"/>
          </a:p>
        </p:txBody>
      </p:sp>
      <p:sp>
        <p:nvSpPr>
          <p:cNvPr id="14" name="テキスト プレースホルダー 5"/>
          <p:cNvSpPr>
            <a:spLocks noGrp="1"/>
          </p:cNvSpPr>
          <p:nvPr>
            <p:ph type="body" sz="quarter" idx="19" hasCustomPrompt="1"/>
          </p:nvPr>
        </p:nvSpPr>
        <p:spPr>
          <a:xfrm>
            <a:off x="9612632" y="6688923"/>
            <a:ext cx="7126513" cy="2672791"/>
          </a:xfrm>
        </p:spPr>
        <p:txBody>
          <a:bodyPr numCol="1" spcCol="360000" anchor="t">
            <a:normAutofit/>
          </a:bodyPr>
          <a:lstStyle>
            <a:lvl1pPr marL="285750" indent="-285750" algn="l">
              <a:lnSpc>
                <a:spcPct val="130000"/>
              </a:lnSpc>
              <a:spcBef>
                <a:spcPts val="1200"/>
              </a:spcBef>
              <a:buClr>
                <a:schemeClr val="accent1"/>
              </a:buClr>
              <a:buFont typeface="Wingdings" panose="05000000000000000000" pitchFamily="2" charset="2"/>
              <a:buChar char="n"/>
              <a:defRPr sz="1800">
                <a:solidFill>
                  <a:schemeClr val="bg2"/>
                </a:solidFill>
              </a:defRPr>
            </a:lvl1pPr>
          </a:lstStyle>
          <a:p>
            <a:pPr lvl="0"/>
            <a:r>
              <a:rPr kumimoji="1" lang="en-US" altLang="ja-JP"/>
              <a:t>Text Goes Here</a:t>
            </a:r>
            <a:endParaRPr kumimoji="1" lang="ja-JP" altLang="en-US"/>
          </a:p>
        </p:txBody>
      </p:sp>
    </p:spTree>
    <p:extLst>
      <p:ext uri="{BB962C8B-B14F-4D97-AF65-F5344CB8AC3E}">
        <p14:creationId xmlns:p14="http://schemas.microsoft.com/office/powerpoint/2010/main" val="1913565000"/>
      </p:ext>
    </p:extLst>
  </p:cSld>
  <p:clrMapOvr>
    <a:masterClrMapping/>
  </p:clrMapOvr>
  <mc:AlternateContent xmlns:mc="http://schemas.openxmlformats.org/markup-compatibility/2006" xmlns:p15="http://schemas.microsoft.com/office/powerpoint/2012/main">
    <mc:Choice Requires="p15">
      <p:transition spd="slow" advTm="3084">
        <p15:prstTrans prst="prestige"/>
      </p:transition>
    </mc:Choice>
    <mc:Fallback xmlns="">
      <p:transition spd="slow" advTm="30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825"/>
                            </p:stCondLst>
                            <p:childTnLst>
                              <p:par>
                                <p:cTn id="10" presetID="14" presetClass="entr" presetSubtype="1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par>
                          <p:cTn id="13" fill="hold">
                            <p:stCondLst>
                              <p:cond delay="1325"/>
                            </p:stCondLst>
                            <p:childTnLst>
                              <p:par>
                                <p:cTn id="14" presetID="2" presetClass="entr" presetSubtype="4" decel="10000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825"/>
                            </p:stCondLst>
                            <p:childTnLst>
                              <p:par>
                                <p:cTn id="19" presetID="22" presetClass="entr" presetSubtype="8" fill="hold" grpId="0" nodeType="after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wipe(left)">
                                      <p:cBhvr>
                                        <p:cTn id="21" dur="500"/>
                                        <p:tgtEl>
                                          <p:spTgt spid="11">
                                            <p:txEl>
                                              <p:pRg st="0" end="0"/>
                                            </p:txEl>
                                          </p:spTgt>
                                        </p:tgtEl>
                                      </p:cBhvr>
                                    </p:animEffect>
                                  </p:childTnLst>
                                </p:cTn>
                              </p:par>
                            </p:childTnLst>
                          </p:cTn>
                        </p:par>
                        <p:par>
                          <p:cTn id="22" fill="hold">
                            <p:stCondLst>
                              <p:cond delay="2325"/>
                            </p:stCondLst>
                            <p:childTnLst>
                              <p:par>
                                <p:cTn id="23" presetID="14" presetClass="entr" presetSubtype="1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randombar(horizontal)">
                                      <p:cBhvr>
                                        <p:cTn id="25" dur="500"/>
                                        <p:tgtEl>
                                          <p:spTgt spid="12"/>
                                        </p:tgtEl>
                                      </p:cBhvr>
                                    </p:animEffect>
                                  </p:childTnLst>
                                </p:cTn>
                              </p:par>
                            </p:childTnLst>
                          </p:cTn>
                        </p:par>
                        <p:par>
                          <p:cTn id="26" fill="hold">
                            <p:stCondLst>
                              <p:cond delay="2825"/>
                            </p:stCondLst>
                            <p:childTnLst>
                              <p:par>
                                <p:cTn id="27" presetID="2" presetClass="entr" presetSubtype="4" decel="10000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par>
                          <p:cTn id="31" fill="hold">
                            <p:stCondLst>
                              <p:cond delay="3325"/>
                            </p:stCondLst>
                            <p:childTnLst>
                              <p:par>
                                <p:cTn id="32" presetID="22" presetClass="entr" presetSubtype="8" fill="hold" grpId="0" nodeType="afterEffect">
                                  <p:stCondLst>
                                    <p:cond delay="0"/>
                                  </p:stCondLst>
                                  <p:childTnLst>
                                    <p:set>
                                      <p:cBhvr>
                                        <p:cTn id="33" dur="1" fill="hold">
                                          <p:stCondLst>
                                            <p:cond delay="0"/>
                                          </p:stCondLst>
                                        </p:cTn>
                                        <p:tgtEl>
                                          <p:spTgt spid="14">
                                            <p:txEl>
                                              <p:pRg st="0" end="0"/>
                                            </p:txEl>
                                          </p:spTgt>
                                        </p:tgtEl>
                                        <p:attrNameLst>
                                          <p:attrName>style.visibility</p:attrName>
                                        </p:attrNameLst>
                                      </p:cBhvr>
                                      <p:to>
                                        <p:strVal val="visible"/>
                                      </p:to>
                                    </p:set>
                                    <p:animEffect transition="in" filter="wipe(left)">
                                      <p:cBhvr>
                                        <p:cTn id="34"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animBg="1">
        <p:tmplLst>
          <p:tmpl>
            <p:tnLst>
              <p:par>
                <p:cTn presetID="2" presetClass="entr" presetSubtype="4" decel="10000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build="p">
        <p:tmplLst>
          <p:tmpl lvl="1">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animBg="1"/>
      <p:bldP spid="13" grpId="0" animBg="1">
        <p:tmplLst>
          <p:tmpl>
            <p:tnLst>
              <p:par>
                <p:cTn presetID="2" presetClass="entr" presetSubtype="4" decel="10000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P spid="14" grpId="0" build="p">
        <p:tmplLst>
          <p:tmpl lvl="1">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Lst>
  </p:timing>
  <p:extLst>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a:p>
        </p:txBody>
      </p:sp>
      <p:sp>
        <p:nvSpPr>
          <p:cNvPr id="5" name="タイトル 1"/>
          <p:cNvSpPr>
            <a:spLocks noGrp="1"/>
          </p:cNvSpPr>
          <p:nvPr>
            <p:ph type="title" hasCustomPrompt="1"/>
          </p:nvPr>
        </p:nvSpPr>
        <p:spPr>
          <a:xfrm>
            <a:off x="0" y="323558"/>
            <a:ext cx="18288000" cy="3798277"/>
          </a:xfrm>
        </p:spPr>
        <p:txBody>
          <a:bodyPr anchor="ctr">
            <a:noAutofit/>
          </a:bodyPr>
          <a:lstStyle>
            <a:lvl1pPr algn="ctr">
              <a:lnSpc>
                <a:spcPct val="100000"/>
              </a:lnSpc>
              <a:defRPr sz="25000" baseline="0">
                <a:latin typeface="Roboto Bold" pitchFamily="2" charset="0"/>
              </a:defRPr>
            </a:lvl1pPr>
          </a:lstStyle>
          <a:p>
            <a:r>
              <a:rPr kumimoji="1" lang="en-US" altLang="ja-JP"/>
              <a:t>Word</a:t>
            </a:r>
            <a:endParaRPr kumimoji="1" lang="ja-JP" altLang="en-US"/>
          </a:p>
        </p:txBody>
      </p:sp>
      <p:sp>
        <p:nvSpPr>
          <p:cNvPr id="6" name="Rectangle 5"/>
          <p:cNvSpPr/>
          <p:nvPr userDrawn="1"/>
        </p:nvSpPr>
        <p:spPr>
          <a:xfrm>
            <a:off x="3631809" y="569055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Rectangle 6"/>
          <p:cNvSpPr/>
          <p:nvPr userDrawn="1"/>
        </p:nvSpPr>
        <p:spPr>
          <a:xfrm>
            <a:off x="8961120" y="569055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Rectangle 7"/>
          <p:cNvSpPr/>
          <p:nvPr userDrawn="1"/>
        </p:nvSpPr>
        <p:spPr>
          <a:xfrm>
            <a:off x="14349070" y="569055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Straight Connector 9"/>
          <p:cNvCxnSpPr>
            <a:stCxn id="6" idx="3"/>
            <a:endCxn id="7" idx="1"/>
          </p:cNvCxnSpPr>
          <p:nvPr userDrawn="1"/>
        </p:nvCxnSpPr>
        <p:spPr>
          <a:xfrm>
            <a:off x="3997569" y="5873433"/>
            <a:ext cx="496355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7" idx="3"/>
            <a:endCxn id="8" idx="1"/>
          </p:cNvCxnSpPr>
          <p:nvPr userDrawn="1"/>
        </p:nvCxnSpPr>
        <p:spPr>
          <a:xfrm>
            <a:off x="9326880" y="5873433"/>
            <a:ext cx="502219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8" idx="3"/>
          </p:cNvCxnSpPr>
          <p:nvPr userDrawn="1"/>
        </p:nvCxnSpPr>
        <p:spPr>
          <a:xfrm>
            <a:off x="14714830" y="5873433"/>
            <a:ext cx="357317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7" name="テキスト プレースホルダー 5"/>
          <p:cNvSpPr>
            <a:spLocks noGrp="1"/>
          </p:cNvSpPr>
          <p:nvPr>
            <p:ph type="body" sz="quarter" idx="14" hasCustomPrompt="1"/>
          </p:nvPr>
        </p:nvSpPr>
        <p:spPr>
          <a:xfrm>
            <a:off x="1283286" y="6239193"/>
            <a:ext cx="5080002" cy="537027"/>
          </a:xfrm>
        </p:spPr>
        <p:txBody>
          <a:bodyPr numCol="1" spcCol="360000" anchor="b">
            <a:normAutofit/>
          </a:bodyPr>
          <a:lstStyle>
            <a:lvl1pPr marL="0" indent="0" algn="ctr">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Heading Goes Here</a:t>
            </a:r>
            <a:endParaRPr kumimoji="1" lang="ja-JP" altLang="en-US"/>
          </a:p>
        </p:txBody>
      </p:sp>
      <p:sp>
        <p:nvSpPr>
          <p:cNvPr id="18" name="テキスト プレースホルダー 5"/>
          <p:cNvSpPr>
            <a:spLocks noGrp="1"/>
          </p:cNvSpPr>
          <p:nvPr>
            <p:ph type="body" sz="quarter" idx="15" hasCustomPrompt="1"/>
          </p:nvPr>
        </p:nvSpPr>
        <p:spPr>
          <a:xfrm>
            <a:off x="1579509" y="6761713"/>
            <a:ext cx="4475088" cy="2122108"/>
          </a:xfrm>
        </p:spPr>
        <p:txBody>
          <a:bodyPr numCol="1" spcCol="360000" anchor="t">
            <a:normAutofit/>
          </a:bodyPr>
          <a:lstStyle>
            <a:lvl1pPr marL="0" indent="0" algn="ctr">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
        <p:nvSpPr>
          <p:cNvPr id="19" name="テキスト プレースホルダー 5"/>
          <p:cNvSpPr>
            <a:spLocks noGrp="1"/>
          </p:cNvSpPr>
          <p:nvPr>
            <p:ph type="body" sz="quarter" idx="16" hasCustomPrompt="1"/>
          </p:nvPr>
        </p:nvSpPr>
        <p:spPr>
          <a:xfrm>
            <a:off x="6612597" y="6218263"/>
            <a:ext cx="5080002" cy="537027"/>
          </a:xfrm>
        </p:spPr>
        <p:txBody>
          <a:bodyPr numCol="1" spcCol="360000" anchor="b">
            <a:normAutofit/>
          </a:bodyPr>
          <a:lstStyle>
            <a:lvl1pPr marL="0" indent="0" algn="ctr">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Heading Goes Here</a:t>
            </a:r>
            <a:endParaRPr kumimoji="1" lang="ja-JP" altLang="en-US"/>
          </a:p>
        </p:txBody>
      </p:sp>
      <p:sp>
        <p:nvSpPr>
          <p:cNvPr id="20" name="テキスト プレースホルダー 5"/>
          <p:cNvSpPr>
            <a:spLocks noGrp="1"/>
          </p:cNvSpPr>
          <p:nvPr>
            <p:ph type="body" sz="quarter" idx="17" hasCustomPrompt="1"/>
          </p:nvPr>
        </p:nvSpPr>
        <p:spPr>
          <a:xfrm>
            <a:off x="6908820" y="6740783"/>
            <a:ext cx="4475088" cy="2122108"/>
          </a:xfrm>
        </p:spPr>
        <p:txBody>
          <a:bodyPr numCol="1" spcCol="360000" anchor="t">
            <a:normAutofit/>
          </a:bodyPr>
          <a:lstStyle>
            <a:lvl1pPr marL="0" indent="0" algn="ctr">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
        <p:nvSpPr>
          <p:cNvPr id="21" name="テキスト プレースホルダー 5"/>
          <p:cNvSpPr>
            <a:spLocks noGrp="1"/>
          </p:cNvSpPr>
          <p:nvPr>
            <p:ph type="body" sz="quarter" idx="18" hasCustomPrompt="1"/>
          </p:nvPr>
        </p:nvSpPr>
        <p:spPr>
          <a:xfrm>
            <a:off x="11998180" y="6228728"/>
            <a:ext cx="5080002" cy="537027"/>
          </a:xfrm>
        </p:spPr>
        <p:txBody>
          <a:bodyPr numCol="1" spcCol="360000" anchor="b">
            <a:normAutofit/>
          </a:bodyPr>
          <a:lstStyle>
            <a:lvl1pPr marL="0" indent="0" algn="ctr">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Heading Goes Here</a:t>
            </a:r>
            <a:endParaRPr kumimoji="1" lang="ja-JP" altLang="en-US"/>
          </a:p>
        </p:txBody>
      </p:sp>
      <p:sp>
        <p:nvSpPr>
          <p:cNvPr id="22" name="テキスト プレースホルダー 5"/>
          <p:cNvSpPr>
            <a:spLocks noGrp="1"/>
          </p:cNvSpPr>
          <p:nvPr>
            <p:ph type="body" sz="quarter" idx="19" hasCustomPrompt="1"/>
          </p:nvPr>
        </p:nvSpPr>
        <p:spPr>
          <a:xfrm>
            <a:off x="12294403" y="6751248"/>
            <a:ext cx="4475088" cy="2122108"/>
          </a:xfrm>
        </p:spPr>
        <p:txBody>
          <a:bodyPr numCol="1" spcCol="360000" anchor="t">
            <a:normAutofit/>
          </a:bodyPr>
          <a:lstStyle>
            <a:lvl1pPr marL="0" indent="0" algn="ctr">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
        <p:nvSpPr>
          <p:cNvPr id="23" name="テキスト プレースホルダー 5"/>
          <p:cNvSpPr>
            <a:spLocks noGrp="1"/>
          </p:cNvSpPr>
          <p:nvPr>
            <p:ph type="body" sz="quarter" idx="20" hasCustomPrompt="1"/>
          </p:nvPr>
        </p:nvSpPr>
        <p:spPr>
          <a:xfrm>
            <a:off x="1283286" y="4616219"/>
            <a:ext cx="5080002" cy="1101238"/>
          </a:xfrm>
        </p:spPr>
        <p:txBody>
          <a:bodyPr numCol="1" spcCol="360000" anchor="b">
            <a:noAutofit/>
          </a:bodyPr>
          <a:lstStyle>
            <a:lvl1pPr marL="0" indent="0" algn="ctr">
              <a:lnSpc>
                <a:spcPct val="100000"/>
              </a:lnSpc>
              <a:spcBef>
                <a:spcPts val="0"/>
              </a:spcBef>
              <a:buClr>
                <a:schemeClr val="accent1"/>
              </a:buClr>
              <a:buFontTx/>
              <a:buNone/>
              <a:defRPr sz="6600" i="1">
                <a:solidFill>
                  <a:schemeClr val="tx1">
                    <a:lumMod val="75000"/>
                    <a:lumOff val="25000"/>
                  </a:schemeClr>
                </a:solidFill>
              </a:defRPr>
            </a:lvl1pPr>
          </a:lstStyle>
          <a:p>
            <a:pPr lvl="0"/>
            <a:r>
              <a:rPr kumimoji="1" lang="en-US" altLang="ja-JP"/>
              <a:t>0000</a:t>
            </a:r>
            <a:endParaRPr kumimoji="1" lang="ja-JP" altLang="en-US"/>
          </a:p>
        </p:txBody>
      </p:sp>
      <p:sp>
        <p:nvSpPr>
          <p:cNvPr id="24" name="テキスト プレースホルダー 5"/>
          <p:cNvSpPr>
            <a:spLocks noGrp="1"/>
          </p:cNvSpPr>
          <p:nvPr>
            <p:ph type="body" sz="quarter" idx="21" hasCustomPrompt="1"/>
          </p:nvPr>
        </p:nvSpPr>
        <p:spPr>
          <a:xfrm>
            <a:off x="6612597" y="4595289"/>
            <a:ext cx="5080002" cy="1101238"/>
          </a:xfrm>
        </p:spPr>
        <p:txBody>
          <a:bodyPr numCol="1" spcCol="360000" anchor="b">
            <a:noAutofit/>
          </a:bodyPr>
          <a:lstStyle>
            <a:lvl1pPr marL="0" indent="0" algn="ctr">
              <a:lnSpc>
                <a:spcPct val="100000"/>
              </a:lnSpc>
              <a:spcBef>
                <a:spcPts val="0"/>
              </a:spcBef>
              <a:buClr>
                <a:schemeClr val="accent1"/>
              </a:buClr>
              <a:buFontTx/>
              <a:buNone/>
              <a:defRPr sz="6600" i="1">
                <a:solidFill>
                  <a:schemeClr val="tx1">
                    <a:lumMod val="75000"/>
                    <a:lumOff val="25000"/>
                  </a:schemeClr>
                </a:solidFill>
              </a:defRPr>
            </a:lvl1pPr>
          </a:lstStyle>
          <a:p>
            <a:pPr lvl="0"/>
            <a:r>
              <a:rPr kumimoji="1" lang="en-US" altLang="ja-JP"/>
              <a:t>0000</a:t>
            </a:r>
            <a:endParaRPr kumimoji="1" lang="ja-JP" altLang="en-US"/>
          </a:p>
        </p:txBody>
      </p:sp>
      <p:sp>
        <p:nvSpPr>
          <p:cNvPr id="25" name="テキスト プレースホルダー 5"/>
          <p:cNvSpPr>
            <a:spLocks noGrp="1"/>
          </p:cNvSpPr>
          <p:nvPr>
            <p:ph type="body" sz="quarter" idx="22" hasCustomPrompt="1"/>
          </p:nvPr>
        </p:nvSpPr>
        <p:spPr>
          <a:xfrm>
            <a:off x="11998180" y="4605754"/>
            <a:ext cx="5080002" cy="1101238"/>
          </a:xfrm>
        </p:spPr>
        <p:txBody>
          <a:bodyPr numCol="1" spcCol="360000" anchor="b">
            <a:noAutofit/>
          </a:bodyPr>
          <a:lstStyle>
            <a:lvl1pPr marL="0" indent="0" algn="ctr">
              <a:lnSpc>
                <a:spcPct val="100000"/>
              </a:lnSpc>
              <a:spcBef>
                <a:spcPts val="0"/>
              </a:spcBef>
              <a:buClr>
                <a:schemeClr val="accent1"/>
              </a:buClr>
              <a:buFontTx/>
              <a:buNone/>
              <a:defRPr sz="6600" i="1">
                <a:solidFill>
                  <a:schemeClr val="tx1">
                    <a:lumMod val="75000"/>
                    <a:lumOff val="25000"/>
                  </a:schemeClr>
                </a:solidFill>
              </a:defRPr>
            </a:lvl1pPr>
          </a:lstStyle>
          <a:p>
            <a:pPr lvl="0"/>
            <a:r>
              <a:rPr kumimoji="1" lang="en-US" altLang="ja-JP"/>
              <a:t>0000</a:t>
            </a:r>
            <a:endParaRPr kumimoji="1" lang="ja-JP" altLang="en-US"/>
          </a:p>
        </p:txBody>
      </p:sp>
    </p:spTree>
    <p:extLst>
      <p:ext uri="{BB962C8B-B14F-4D97-AF65-F5344CB8AC3E}">
        <p14:creationId xmlns:p14="http://schemas.microsoft.com/office/powerpoint/2010/main" val="1694003230"/>
      </p:ext>
    </p:extLst>
  </p:cSld>
  <p:clrMapOvr>
    <a:masterClrMapping/>
  </p:clrMapOvr>
  <mc:AlternateContent xmlns:mc="http://schemas.openxmlformats.org/markup-compatibility/2006" xmlns:p15="http://schemas.microsoft.com/office/powerpoint/2012/main">
    <mc:Choice Requires="p15">
      <p:transition spd="slow" advTm="3084">
        <p15:prstTrans prst="prestige"/>
      </p:transition>
    </mc:Choice>
    <mc:Fallback xmlns="">
      <p:transition spd="slow" advTm="30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 presetClass="entr" presetSubtype="8" decel="100000" fill="hold" grpId="0" nodeType="afterEffect">
                                  <p:stCondLst>
                                    <p:cond delay="0"/>
                                  </p:stCondLst>
                                  <p:iterate type="lt">
                                    <p:tmPct val="10000"/>
                                  </p:iterate>
                                  <p:childTnLst>
                                    <p:set>
                                      <p:cBhvr>
                                        <p:cTn id="11" dur="1" fill="hold">
                                          <p:stCondLst>
                                            <p:cond delay="0"/>
                                          </p:stCondLst>
                                        </p:cTn>
                                        <p:tgtEl>
                                          <p:spTgt spid="23">
                                            <p:txEl>
                                              <p:pRg st="0" end="0"/>
                                            </p:txEl>
                                          </p:spTgt>
                                        </p:tgtEl>
                                        <p:attrNameLst>
                                          <p:attrName>style.visibility</p:attrName>
                                        </p:attrNameLst>
                                      </p:cBhvr>
                                      <p:to>
                                        <p:strVal val="visible"/>
                                      </p:to>
                                    </p:set>
                                    <p:anim calcmode="lin" valueType="num">
                                      <p:cBhvr additive="base">
                                        <p:cTn id="12" dur="750" fill="hold"/>
                                        <p:tgtEl>
                                          <p:spTgt spid="23">
                                            <p:txEl>
                                              <p:pRg st="0" end="0"/>
                                            </p:txEl>
                                          </p:spTgt>
                                        </p:tgtEl>
                                        <p:attrNameLst>
                                          <p:attrName>ppt_x</p:attrName>
                                        </p:attrNameLst>
                                      </p:cBhvr>
                                      <p:tavLst>
                                        <p:tav tm="0">
                                          <p:val>
                                            <p:strVal val="0-#ppt_w/2"/>
                                          </p:val>
                                        </p:tav>
                                        <p:tav tm="100000">
                                          <p:val>
                                            <p:strVal val="#ppt_x"/>
                                          </p:val>
                                        </p:tav>
                                      </p:tavLst>
                                    </p:anim>
                                    <p:anim calcmode="lin" valueType="num">
                                      <p:cBhvr additive="base">
                                        <p:cTn id="13" dur="750" fill="hold"/>
                                        <p:tgtEl>
                                          <p:spTgt spid="23">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8" decel="10000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750" fill="hold"/>
                                        <p:tgtEl>
                                          <p:spTgt spid="6"/>
                                        </p:tgtEl>
                                        <p:attrNameLst>
                                          <p:attrName>ppt_x</p:attrName>
                                        </p:attrNameLst>
                                      </p:cBhvr>
                                      <p:tavLst>
                                        <p:tav tm="0">
                                          <p:val>
                                            <p:strVal val="0-#ppt_w/2"/>
                                          </p:val>
                                        </p:tav>
                                        <p:tav tm="100000">
                                          <p:val>
                                            <p:strVal val="#ppt_x"/>
                                          </p:val>
                                        </p:tav>
                                      </p:tavLst>
                                    </p:anim>
                                    <p:anim calcmode="lin" valueType="num">
                                      <p:cBhvr additive="base">
                                        <p:cTn id="17" dur="750" fill="hold"/>
                                        <p:tgtEl>
                                          <p:spTgt spid="6"/>
                                        </p:tgtEl>
                                        <p:attrNameLst>
                                          <p:attrName>ppt_y</p:attrName>
                                        </p:attrNameLst>
                                      </p:cBhvr>
                                      <p:tavLst>
                                        <p:tav tm="0">
                                          <p:val>
                                            <p:strVal val="#ppt_y"/>
                                          </p:val>
                                        </p:tav>
                                        <p:tav tm="100000">
                                          <p:val>
                                            <p:strVal val="#ppt_y"/>
                                          </p:val>
                                        </p:tav>
                                      </p:tavLst>
                                    </p:anim>
                                  </p:childTnLst>
                                </p:cTn>
                              </p:par>
                            </p:childTnLst>
                          </p:cTn>
                        </p:par>
                        <p:par>
                          <p:cTn id="18" fill="hold">
                            <p:stCondLst>
                              <p:cond delay="1725"/>
                            </p:stCondLst>
                            <p:childTnLst>
                              <p:par>
                                <p:cTn id="19" presetID="2" presetClass="entr" presetSubtype="4" decel="100000" fill="hold" grpId="0" nodeType="afterEffect">
                                  <p:stCondLst>
                                    <p:cond delay="0"/>
                                  </p:stCondLst>
                                  <p:childTnLst>
                                    <p:set>
                                      <p:cBhvr>
                                        <p:cTn id="20" dur="1" fill="hold">
                                          <p:stCondLst>
                                            <p:cond delay="0"/>
                                          </p:stCondLst>
                                        </p:cTn>
                                        <p:tgtEl>
                                          <p:spTgt spid="17">
                                            <p:txEl>
                                              <p:pRg st="0" end="0"/>
                                            </p:txEl>
                                          </p:spTgt>
                                        </p:tgtEl>
                                        <p:attrNameLst>
                                          <p:attrName>style.visibility</p:attrName>
                                        </p:attrNameLst>
                                      </p:cBhvr>
                                      <p:to>
                                        <p:strVal val="visible"/>
                                      </p:to>
                                    </p:set>
                                    <p:anim calcmode="lin" valueType="num">
                                      <p:cBhvr additive="base">
                                        <p:cTn id="21"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decel="100000" fill="hold" grpId="0" nodeType="withEffect">
                                  <p:stCondLst>
                                    <p:cond delay="25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cBhvr additive="base">
                                        <p:cTn id="2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475"/>
                            </p:stCondLst>
                            <p:childTnLst>
                              <p:par>
                                <p:cTn id="28" presetID="22" presetClass="entr" presetSubtype="8"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2975"/>
                            </p:stCondLst>
                            <p:childTnLst>
                              <p:par>
                                <p:cTn id="32" presetID="2" presetClass="entr" presetSubtype="8" decel="100000" fill="hold" grpId="0" nodeType="afterEffect">
                                  <p:stCondLst>
                                    <p:cond delay="250"/>
                                  </p:stCondLst>
                                  <p:iterate type="lt">
                                    <p:tmPct val="10000"/>
                                  </p:iterate>
                                  <p:childTnLst>
                                    <p:set>
                                      <p:cBhvr>
                                        <p:cTn id="33" dur="1" fill="hold">
                                          <p:stCondLst>
                                            <p:cond delay="0"/>
                                          </p:stCondLst>
                                        </p:cTn>
                                        <p:tgtEl>
                                          <p:spTgt spid="24">
                                            <p:txEl>
                                              <p:pRg st="0" end="0"/>
                                            </p:txEl>
                                          </p:spTgt>
                                        </p:tgtEl>
                                        <p:attrNameLst>
                                          <p:attrName>style.visibility</p:attrName>
                                        </p:attrNameLst>
                                      </p:cBhvr>
                                      <p:to>
                                        <p:strVal val="visible"/>
                                      </p:to>
                                    </p:set>
                                    <p:anim calcmode="lin" valueType="num">
                                      <p:cBhvr additive="base">
                                        <p:cTn id="34" dur="75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35" dur="750" fill="hold"/>
                                        <p:tgtEl>
                                          <p:spTgt spid="24">
                                            <p:txEl>
                                              <p:pRg st="0" end="0"/>
                                            </p:txEl>
                                          </p:spTgt>
                                        </p:tgtEl>
                                        <p:attrNameLst>
                                          <p:attrName>ppt_y</p:attrName>
                                        </p:attrNameLst>
                                      </p:cBhvr>
                                      <p:tavLst>
                                        <p:tav tm="0">
                                          <p:val>
                                            <p:strVal val="#ppt_y"/>
                                          </p:val>
                                        </p:tav>
                                        <p:tav tm="100000">
                                          <p:val>
                                            <p:strVal val="#ppt_y"/>
                                          </p:val>
                                        </p:tav>
                                      </p:tavLst>
                                    </p:anim>
                                  </p:childTnLst>
                                </p:cTn>
                              </p:par>
                              <p:par>
                                <p:cTn id="36" presetID="2" presetClass="entr" presetSubtype="8" decel="100000" fill="hold" grpId="0" nodeType="withEffect">
                                  <p:stCondLst>
                                    <p:cond delay="25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750" fill="hold"/>
                                        <p:tgtEl>
                                          <p:spTgt spid="7"/>
                                        </p:tgtEl>
                                        <p:attrNameLst>
                                          <p:attrName>ppt_x</p:attrName>
                                        </p:attrNameLst>
                                      </p:cBhvr>
                                      <p:tavLst>
                                        <p:tav tm="0">
                                          <p:val>
                                            <p:strVal val="0-#ppt_w/2"/>
                                          </p:val>
                                        </p:tav>
                                        <p:tav tm="100000">
                                          <p:val>
                                            <p:strVal val="#ppt_x"/>
                                          </p:val>
                                        </p:tav>
                                      </p:tavLst>
                                    </p:anim>
                                    <p:anim calcmode="lin" valueType="num">
                                      <p:cBhvr additive="base">
                                        <p:cTn id="39" dur="750" fill="hold"/>
                                        <p:tgtEl>
                                          <p:spTgt spid="7"/>
                                        </p:tgtEl>
                                        <p:attrNameLst>
                                          <p:attrName>ppt_y</p:attrName>
                                        </p:attrNameLst>
                                      </p:cBhvr>
                                      <p:tavLst>
                                        <p:tav tm="0">
                                          <p:val>
                                            <p:strVal val="#ppt_y"/>
                                          </p:val>
                                        </p:tav>
                                        <p:tav tm="100000">
                                          <p:val>
                                            <p:strVal val="#ppt_y"/>
                                          </p:val>
                                        </p:tav>
                                      </p:tavLst>
                                    </p:anim>
                                  </p:childTnLst>
                                </p:cTn>
                              </p:par>
                            </p:childTnLst>
                          </p:cTn>
                        </p:par>
                        <p:par>
                          <p:cTn id="40" fill="hold">
                            <p:stCondLst>
                              <p:cond delay="4200"/>
                            </p:stCondLst>
                            <p:childTnLst>
                              <p:par>
                                <p:cTn id="41" presetID="2" presetClass="entr" presetSubtype="4" decel="100000" fill="hold" grpId="0" nodeType="afterEffect">
                                  <p:stCondLst>
                                    <p:cond delay="0"/>
                                  </p:stCondLst>
                                  <p:childTnLst>
                                    <p:set>
                                      <p:cBhvr>
                                        <p:cTn id="42" dur="1" fill="hold">
                                          <p:stCondLst>
                                            <p:cond delay="0"/>
                                          </p:stCondLst>
                                        </p:cTn>
                                        <p:tgtEl>
                                          <p:spTgt spid="19">
                                            <p:txEl>
                                              <p:pRg st="0" end="0"/>
                                            </p:txEl>
                                          </p:spTgt>
                                        </p:tgtEl>
                                        <p:attrNameLst>
                                          <p:attrName>style.visibility</p:attrName>
                                        </p:attrNameLst>
                                      </p:cBhvr>
                                      <p:to>
                                        <p:strVal val="visible"/>
                                      </p:to>
                                    </p:set>
                                    <p:anim calcmode="lin" valueType="num">
                                      <p:cBhvr additive="base">
                                        <p:cTn id="43"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9">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decel="100000" fill="hold" grpId="0" nodeType="withEffect">
                                  <p:stCondLst>
                                    <p:cond delay="250"/>
                                  </p:stCondLst>
                                  <p:childTnLst>
                                    <p:set>
                                      <p:cBhvr>
                                        <p:cTn id="46" dur="1" fill="hold">
                                          <p:stCondLst>
                                            <p:cond delay="0"/>
                                          </p:stCondLst>
                                        </p:cTn>
                                        <p:tgtEl>
                                          <p:spTgt spid="20">
                                            <p:txEl>
                                              <p:pRg st="0" end="0"/>
                                            </p:txEl>
                                          </p:spTgt>
                                        </p:tgtEl>
                                        <p:attrNameLst>
                                          <p:attrName>style.visibility</p:attrName>
                                        </p:attrNameLst>
                                      </p:cBhvr>
                                      <p:to>
                                        <p:strVal val="visible"/>
                                      </p:to>
                                    </p:set>
                                    <p:anim calcmode="lin" valueType="num">
                                      <p:cBhvr additive="base">
                                        <p:cTn id="4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par>
                          <p:cTn id="49" fill="hold">
                            <p:stCondLst>
                              <p:cond delay="4950"/>
                            </p:stCondLst>
                            <p:childTnLst>
                              <p:par>
                                <p:cTn id="50" presetID="22" presetClass="entr" presetSubtype="8" fill="hold"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
                                        <p:tgtEl>
                                          <p:spTgt spid="11"/>
                                        </p:tgtEl>
                                      </p:cBhvr>
                                    </p:animEffect>
                                  </p:childTnLst>
                                </p:cTn>
                              </p:par>
                            </p:childTnLst>
                          </p:cTn>
                        </p:par>
                        <p:par>
                          <p:cTn id="53" fill="hold">
                            <p:stCondLst>
                              <p:cond delay="5450"/>
                            </p:stCondLst>
                            <p:childTnLst>
                              <p:par>
                                <p:cTn id="54" presetID="2" presetClass="entr" presetSubtype="8" decel="100000" fill="hold" grpId="0" nodeType="afterEffect">
                                  <p:stCondLst>
                                    <p:cond delay="250"/>
                                  </p:stCondLst>
                                  <p:iterate type="lt">
                                    <p:tmPct val="10000"/>
                                  </p:iterate>
                                  <p:childTnLst>
                                    <p:set>
                                      <p:cBhvr>
                                        <p:cTn id="55" dur="1" fill="hold">
                                          <p:stCondLst>
                                            <p:cond delay="0"/>
                                          </p:stCondLst>
                                        </p:cTn>
                                        <p:tgtEl>
                                          <p:spTgt spid="25">
                                            <p:txEl>
                                              <p:pRg st="0" end="0"/>
                                            </p:txEl>
                                          </p:spTgt>
                                        </p:tgtEl>
                                        <p:attrNameLst>
                                          <p:attrName>style.visibility</p:attrName>
                                        </p:attrNameLst>
                                      </p:cBhvr>
                                      <p:to>
                                        <p:strVal val="visible"/>
                                      </p:to>
                                    </p:set>
                                    <p:anim calcmode="lin" valueType="num">
                                      <p:cBhvr additive="base">
                                        <p:cTn id="56" dur="75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57" dur="750" fill="hold"/>
                                        <p:tgtEl>
                                          <p:spTgt spid="25">
                                            <p:txEl>
                                              <p:pRg st="0" end="0"/>
                                            </p:txEl>
                                          </p:spTgt>
                                        </p:tgtEl>
                                        <p:attrNameLst>
                                          <p:attrName>ppt_y</p:attrName>
                                        </p:attrNameLst>
                                      </p:cBhvr>
                                      <p:tavLst>
                                        <p:tav tm="0">
                                          <p:val>
                                            <p:strVal val="#ppt_y"/>
                                          </p:val>
                                        </p:tav>
                                        <p:tav tm="100000">
                                          <p:val>
                                            <p:strVal val="#ppt_y"/>
                                          </p:val>
                                        </p:tav>
                                      </p:tavLst>
                                    </p:anim>
                                  </p:childTnLst>
                                </p:cTn>
                              </p:par>
                              <p:par>
                                <p:cTn id="58" presetID="2" presetClass="entr" presetSubtype="8" decel="100000" fill="hold" grpId="0" nodeType="withEffect">
                                  <p:stCondLst>
                                    <p:cond delay="250"/>
                                  </p:stCondLst>
                                  <p:childTnLst>
                                    <p:set>
                                      <p:cBhvr>
                                        <p:cTn id="59" dur="1" fill="hold">
                                          <p:stCondLst>
                                            <p:cond delay="0"/>
                                          </p:stCondLst>
                                        </p:cTn>
                                        <p:tgtEl>
                                          <p:spTgt spid="8"/>
                                        </p:tgtEl>
                                        <p:attrNameLst>
                                          <p:attrName>style.visibility</p:attrName>
                                        </p:attrNameLst>
                                      </p:cBhvr>
                                      <p:to>
                                        <p:strVal val="visible"/>
                                      </p:to>
                                    </p:set>
                                    <p:anim calcmode="lin" valueType="num">
                                      <p:cBhvr additive="base">
                                        <p:cTn id="60" dur="750" fill="hold"/>
                                        <p:tgtEl>
                                          <p:spTgt spid="8"/>
                                        </p:tgtEl>
                                        <p:attrNameLst>
                                          <p:attrName>ppt_x</p:attrName>
                                        </p:attrNameLst>
                                      </p:cBhvr>
                                      <p:tavLst>
                                        <p:tav tm="0">
                                          <p:val>
                                            <p:strVal val="0-#ppt_w/2"/>
                                          </p:val>
                                        </p:tav>
                                        <p:tav tm="100000">
                                          <p:val>
                                            <p:strVal val="#ppt_x"/>
                                          </p:val>
                                        </p:tav>
                                      </p:tavLst>
                                    </p:anim>
                                    <p:anim calcmode="lin" valueType="num">
                                      <p:cBhvr additive="base">
                                        <p:cTn id="61" dur="750" fill="hold"/>
                                        <p:tgtEl>
                                          <p:spTgt spid="8"/>
                                        </p:tgtEl>
                                        <p:attrNameLst>
                                          <p:attrName>ppt_y</p:attrName>
                                        </p:attrNameLst>
                                      </p:cBhvr>
                                      <p:tavLst>
                                        <p:tav tm="0">
                                          <p:val>
                                            <p:strVal val="#ppt_y"/>
                                          </p:val>
                                        </p:tav>
                                        <p:tav tm="100000">
                                          <p:val>
                                            <p:strVal val="#ppt_y"/>
                                          </p:val>
                                        </p:tav>
                                      </p:tavLst>
                                    </p:anim>
                                  </p:childTnLst>
                                </p:cTn>
                              </p:par>
                            </p:childTnLst>
                          </p:cTn>
                        </p:par>
                        <p:par>
                          <p:cTn id="62" fill="hold">
                            <p:stCondLst>
                              <p:cond delay="6675"/>
                            </p:stCondLst>
                            <p:childTnLst>
                              <p:par>
                                <p:cTn id="63" presetID="2" presetClass="entr" presetSubtype="4" decel="100000" fill="hold" grpId="0" nodeType="afterEffect">
                                  <p:stCondLst>
                                    <p:cond delay="0"/>
                                  </p:stCondLst>
                                  <p:childTnLst>
                                    <p:set>
                                      <p:cBhvr>
                                        <p:cTn id="64" dur="1" fill="hold">
                                          <p:stCondLst>
                                            <p:cond delay="0"/>
                                          </p:stCondLst>
                                        </p:cTn>
                                        <p:tgtEl>
                                          <p:spTgt spid="21">
                                            <p:txEl>
                                              <p:pRg st="0" end="0"/>
                                            </p:txEl>
                                          </p:spTgt>
                                        </p:tgtEl>
                                        <p:attrNameLst>
                                          <p:attrName>style.visibility</p:attrName>
                                        </p:attrNameLst>
                                      </p:cBhvr>
                                      <p:to>
                                        <p:strVal val="visible"/>
                                      </p:to>
                                    </p:set>
                                    <p:anim calcmode="lin" valueType="num">
                                      <p:cBhvr additive="base">
                                        <p:cTn id="65"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67" presetID="2" presetClass="entr" presetSubtype="4" decel="100000" fill="hold" grpId="0" nodeType="withEffect">
                                  <p:stCondLst>
                                    <p:cond delay="250"/>
                                  </p:stCondLst>
                                  <p:childTnLst>
                                    <p:set>
                                      <p:cBhvr>
                                        <p:cTn id="68" dur="1" fill="hold">
                                          <p:stCondLst>
                                            <p:cond delay="0"/>
                                          </p:stCondLst>
                                        </p:cTn>
                                        <p:tgtEl>
                                          <p:spTgt spid="22">
                                            <p:txEl>
                                              <p:pRg st="0" end="0"/>
                                            </p:txEl>
                                          </p:spTgt>
                                        </p:tgtEl>
                                        <p:attrNameLst>
                                          <p:attrName>style.visibility</p:attrName>
                                        </p:attrNameLst>
                                      </p:cBhvr>
                                      <p:to>
                                        <p:strVal val="visible"/>
                                      </p:to>
                                    </p:set>
                                    <p:anim calcmode="lin" valueType="num">
                                      <p:cBhvr additive="base">
                                        <p:cTn id="69"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par>
                          <p:cTn id="71" fill="hold">
                            <p:stCondLst>
                              <p:cond delay="7425"/>
                            </p:stCondLst>
                            <p:childTnLst>
                              <p:par>
                                <p:cTn id="72" presetID="22" presetClass="entr" presetSubtype="8"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left)">
                                      <p:cBhvr>
                                        <p:cTn id="7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17" grpId="0" build="p">
        <p:tmplLst>
          <p:tmpl lvl="1">
            <p:tnLst>
              <p:par>
                <p:cTn presetID="2" presetClass="entr" presetSubtype="4"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2" presetClass="entr" presetSubtype="4" decel="100000"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19" grpId="0" build="p">
        <p:tmplLst>
          <p:tmpl lvl="1">
            <p:tnLst>
              <p:par>
                <p:cTn presetID="2" presetClass="entr" presetSubtype="4" decel="10000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P spid="20" grpId="0" build="p">
        <p:tmplLst>
          <p:tmpl lvl="1">
            <p:tnLst>
              <p:par>
                <p:cTn presetID="2" presetClass="entr" presetSubtype="4" decel="100000"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1" grpId="0" build="p">
        <p:tmplLst>
          <p:tmpl lvl="1">
            <p:tnLst>
              <p:par>
                <p:cTn presetID="2" presetClass="entr" presetSubtype="4" decel="10000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build="p">
        <p:tmplLst>
          <p:tmpl lvl="1">
            <p:tnLst>
              <p:par>
                <p:cTn presetID="2" presetClass="entr" presetSubtype="4" decel="100000" fill="hold" nodeType="with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1+#ppt_h/2"/>
                          </p:val>
                        </p:tav>
                        <p:tav tm="100000">
                          <p:val>
                            <p:strVal val="#ppt_y"/>
                          </p:val>
                        </p:tav>
                      </p:tavLst>
                    </p:anim>
                  </p:childTnLst>
                </p:cTn>
              </p:par>
            </p:tnLst>
          </p:tmpl>
        </p:tmplLst>
      </p:bldP>
      <p:bldP spid="23" grpId="0" build="p">
        <p:tmplLst>
          <p:tmpl lvl="1">
            <p:tnLst>
              <p:par>
                <p:cTn presetID="2" presetClass="entr" presetSubtype="8" decel="100000" fill="hold" nodeType="afterEffect">
                  <p:stCondLst>
                    <p:cond delay="0"/>
                  </p:stCondLst>
                  <p:iterate type="lt">
                    <p:tmPct val="10000"/>
                  </p:iterate>
                  <p:childTnLst>
                    <p:set>
                      <p:cBhvr>
                        <p:cTn dur="1" fill="hold">
                          <p:stCondLst>
                            <p:cond delay="0"/>
                          </p:stCondLst>
                        </p:cTn>
                        <p:tgtEl>
                          <p:spTgt spid="23"/>
                        </p:tgtEl>
                        <p:attrNameLst>
                          <p:attrName>style.visibility</p:attrName>
                        </p:attrNameLst>
                      </p:cBhvr>
                      <p:to>
                        <p:strVal val="visible"/>
                      </p:to>
                    </p:set>
                    <p:anim calcmode="lin" valueType="num">
                      <p:cBhvr additive="base">
                        <p:cTn dur="750" fill="hold"/>
                        <p:tgtEl>
                          <p:spTgt spid="23"/>
                        </p:tgtEl>
                        <p:attrNameLst>
                          <p:attrName>ppt_x</p:attrName>
                        </p:attrNameLst>
                      </p:cBhvr>
                      <p:tavLst>
                        <p:tav tm="0">
                          <p:val>
                            <p:strVal val="0-#ppt_w/2"/>
                          </p:val>
                        </p:tav>
                        <p:tav tm="100000">
                          <p:val>
                            <p:strVal val="#ppt_x"/>
                          </p:val>
                        </p:tav>
                      </p:tavLst>
                    </p:anim>
                    <p:anim calcmode="lin" valueType="num">
                      <p:cBhvr additive="base">
                        <p:cTn dur="750" fill="hold"/>
                        <p:tgtEl>
                          <p:spTgt spid="23"/>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8" decel="100000" fill="hold" nodeType="afterEffect">
                  <p:stCondLst>
                    <p:cond delay="250"/>
                  </p:stCondLst>
                  <p:iterate type="lt">
                    <p:tmPct val="10000"/>
                  </p:iterate>
                  <p:childTnLst>
                    <p:set>
                      <p:cBhvr>
                        <p:cTn dur="1" fill="hold">
                          <p:stCondLst>
                            <p:cond delay="0"/>
                          </p:stCondLst>
                        </p:cTn>
                        <p:tgtEl>
                          <p:spTgt spid="24"/>
                        </p:tgtEl>
                        <p:attrNameLst>
                          <p:attrName>style.visibility</p:attrName>
                        </p:attrNameLst>
                      </p:cBhvr>
                      <p:to>
                        <p:strVal val="visible"/>
                      </p:to>
                    </p:set>
                    <p:anim calcmode="lin" valueType="num">
                      <p:cBhvr additive="base">
                        <p:cTn dur="750" fill="hold"/>
                        <p:tgtEl>
                          <p:spTgt spid="24"/>
                        </p:tgtEl>
                        <p:attrNameLst>
                          <p:attrName>ppt_x</p:attrName>
                        </p:attrNameLst>
                      </p:cBhvr>
                      <p:tavLst>
                        <p:tav tm="0">
                          <p:val>
                            <p:strVal val="0-#ppt_w/2"/>
                          </p:val>
                        </p:tav>
                        <p:tav tm="100000">
                          <p:val>
                            <p:strVal val="#ppt_x"/>
                          </p:val>
                        </p:tav>
                      </p:tavLst>
                    </p:anim>
                    <p:anim calcmode="lin" valueType="num">
                      <p:cBhvr additive="base">
                        <p:cTn dur="750" fill="hold"/>
                        <p:tgtEl>
                          <p:spTgt spid="24"/>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 presetClass="entr" presetSubtype="8" decel="100000" fill="hold" nodeType="afterEffect">
                  <p:stCondLst>
                    <p:cond delay="250"/>
                  </p:stCondLst>
                  <p:iterate type="lt">
                    <p:tmPct val="10000"/>
                  </p:iterate>
                  <p:childTnLst>
                    <p:set>
                      <p:cBhvr>
                        <p:cTn dur="1" fill="hold">
                          <p:stCondLst>
                            <p:cond delay="0"/>
                          </p:stCondLst>
                        </p:cTn>
                        <p:tgtEl>
                          <p:spTgt spid="25"/>
                        </p:tgtEl>
                        <p:attrNameLst>
                          <p:attrName>style.visibility</p:attrName>
                        </p:attrNameLst>
                      </p:cBhvr>
                      <p:to>
                        <p:strVal val="visible"/>
                      </p:to>
                    </p:set>
                    <p:anim calcmode="lin" valueType="num">
                      <p:cBhvr additive="base">
                        <p:cTn dur="750" fill="hold"/>
                        <p:tgtEl>
                          <p:spTgt spid="25"/>
                        </p:tgtEl>
                        <p:attrNameLst>
                          <p:attrName>ppt_x</p:attrName>
                        </p:attrNameLst>
                      </p:cBhvr>
                      <p:tavLst>
                        <p:tav tm="0">
                          <p:val>
                            <p:strVal val="0-#ppt_w/2"/>
                          </p:val>
                        </p:tav>
                        <p:tav tm="100000">
                          <p:val>
                            <p:strVal val="#ppt_x"/>
                          </p:val>
                        </p:tav>
                      </p:tavLst>
                    </p:anim>
                    <p:anim calcmode="lin" valueType="num">
                      <p:cBhvr additive="base">
                        <p:cTn dur="750" fill="hold"/>
                        <p:tgtEl>
                          <p:spTgt spid="25"/>
                        </p:tgtEl>
                        <p:attrNameLst>
                          <p:attrName>ppt_y</p:attrName>
                        </p:attrNameLst>
                      </p:cBhvr>
                      <p:tavLst>
                        <p:tav tm="0">
                          <p:val>
                            <p:strVal val="#ppt_y"/>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a:p>
        </p:txBody>
      </p:sp>
      <p:sp>
        <p:nvSpPr>
          <p:cNvPr id="5" name="タイトル 1"/>
          <p:cNvSpPr>
            <a:spLocks noGrp="1"/>
          </p:cNvSpPr>
          <p:nvPr>
            <p:ph type="title" hasCustomPrompt="1"/>
          </p:nvPr>
        </p:nvSpPr>
        <p:spPr>
          <a:xfrm>
            <a:off x="0" y="323558"/>
            <a:ext cx="18288000" cy="3798277"/>
          </a:xfrm>
        </p:spPr>
        <p:txBody>
          <a:bodyPr anchor="ctr">
            <a:noAutofit/>
          </a:bodyPr>
          <a:lstStyle>
            <a:lvl1pPr algn="ctr">
              <a:lnSpc>
                <a:spcPct val="100000"/>
              </a:lnSpc>
              <a:defRPr sz="25000" baseline="0">
                <a:latin typeface="Roboto Bold" pitchFamily="2" charset="0"/>
              </a:defRPr>
            </a:lvl1pPr>
          </a:lstStyle>
          <a:p>
            <a:r>
              <a:rPr kumimoji="1" lang="en-US" altLang="ja-JP"/>
              <a:t>Word</a:t>
            </a:r>
            <a:endParaRPr kumimoji="1" lang="ja-JP" altLang="en-US"/>
          </a:p>
        </p:txBody>
      </p:sp>
      <p:sp>
        <p:nvSpPr>
          <p:cNvPr id="6" name="Rectangle 5"/>
          <p:cNvSpPr/>
          <p:nvPr userDrawn="1"/>
        </p:nvSpPr>
        <p:spPr>
          <a:xfrm>
            <a:off x="3631809" y="569055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Rectangle 6"/>
          <p:cNvSpPr/>
          <p:nvPr userDrawn="1"/>
        </p:nvSpPr>
        <p:spPr>
          <a:xfrm>
            <a:off x="8961120" y="569055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Rectangle 7"/>
          <p:cNvSpPr/>
          <p:nvPr userDrawn="1"/>
        </p:nvSpPr>
        <p:spPr>
          <a:xfrm>
            <a:off x="14349070" y="569055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Straight Connector 9"/>
          <p:cNvCxnSpPr>
            <a:stCxn id="6" idx="3"/>
            <a:endCxn id="7" idx="1"/>
          </p:cNvCxnSpPr>
          <p:nvPr userDrawn="1"/>
        </p:nvCxnSpPr>
        <p:spPr>
          <a:xfrm>
            <a:off x="3997569" y="5873433"/>
            <a:ext cx="496355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7" idx="3"/>
            <a:endCxn id="8" idx="1"/>
          </p:cNvCxnSpPr>
          <p:nvPr userDrawn="1"/>
        </p:nvCxnSpPr>
        <p:spPr>
          <a:xfrm>
            <a:off x="9326880" y="5873433"/>
            <a:ext cx="502219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8" idx="3"/>
          </p:cNvCxnSpPr>
          <p:nvPr userDrawn="1"/>
        </p:nvCxnSpPr>
        <p:spPr>
          <a:xfrm>
            <a:off x="14714830" y="5873433"/>
            <a:ext cx="357317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7" name="テキスト プレースホルダー 5"/>
          <p:cNvSpPr>
            <a:spLocks noGrp="1"/>
          </p:cNvSpPr>
          <p:nvPr>
            <p:ph type="body" sz="quarter" idx="14" hasCustomPrompt="1"/>
          </p:nvPr>
        </p:nvSpPr>
        <p:spPr>
          <a:xfrm>
            <a:off x="1283286" y="6239193"/>
            <a:ext cx="5080002" cy="537027"/>
          </a:xfrm>
        </p:spPr>
        <p:txBody>
          <a:bodyPr numCol="1" spcCol="360000" anchor="b">
            <a:normAutofit/>
          </a:bodyPr>
          <a:lstStyle>
            <a:lvl1pPr marL="0" indent="0" algn="ctr">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Heading Goes Here</a:t>
            </a:r>
            <a:endParaRPr kumimoji="1" lang="ja-JP" altLang="en-US"/>
          </a:p>
        </p:txBody>
      </p:sp>
      <p:sp>
        <p:nvSpPr>
          <p:cNvPr id="18" name="テキスト プレースホルダー 5"/>
          <p:cNvSpPr>
            <a:spLocks noGrp="1"/>
          </p:cNvSpPr>
          <p:nvPr>
            <p:ph type="body" sz="quarter" idx="15" hasCustomPrompt="1"/>
          </p:nvPr>
        </p:nvSpPr>
        <p:spPr>
          <a:xfrm>
            <a:off x="1579509" y="6761713"/>
            <a:ext cx="4475088" cy="2122108"/>
          </a:xfrm>
        </p:spPr>
        <p:txBody>
          <a:bodyPr numCol="1" spcCol="360000" anchor="t">
            <a:normAutofit/>
          </a:bodyPr>
          <a:lstStyle>
            <a:lvl1pPr marL="0" indent="0" algn="ctr">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
        <p:nvSpPr>
          <p:cNvPr id="19" name="テキスト プレースホルダー 5"/>
          <p:cNvSpPr>
            <a:spLocks noGrp="1"/>
          </p:cNvSpPr>
          <p:nvPr>
            <p:ph type="body" sz="quarter" idx="16" hasCustomPrompt="1"/>
          </p:nvPr>
        </p:nvSpPr>
        <p:spPr>
          <a:xfrm>
            <a:off x="6612597" y="6218263"/>
            <a:ext cx="5080002" cy="537027"/>
          </a:xfrm>
        </p:spPr>
        <p:txBody>
          <a:bodyPr numCol="1" spcCol="360000" anchor="b">
            <a:normAutofit/>
          </a:bodyPr>
          <a:lstStyle>
            <a:lvl1pPr marL="0" indent="0" algn="ctr">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Heading Goes Here</a:t>
            </a:r>
            <a:endParaRPr kumimoji="1" lang="ja-JP" altLang="en-US"/>
          </a:p>
        </p:txBody>
      </p:sp>
      <p:sp>
        <p:nvSpPr>
          <p:cNvPr id="20" name="テキスト プレースホルダー 5"/>
          <p:cNvSpPr>
            <a:spLocks noGrp="1"/>
          </p:cNvSpPr>
          <p:nvPr>
            <p:ph type="body" sz="quarter" idx="17" hasCustomPrompt="1"/>
          </p:nvPr>
        </p:nvSpPr>
        <p:spPr>
          <a:xfrm>
            <a:off x="6908820" y="6740783"/>
            <a:ext cx="4475088" cy="2122108"/>
          </a:xfrm>
        </p:spPr>
        <p:txBody>
          <a:bodyPr numCol="1" spcCol="360000" anchor="t">
            <a:normAutofit/>
          </a:bodyPr>
          <a:lstStyle>
            <a:lvl1pPr marL="0" indent="0" algn="ctr">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
        <p:nvSpPr>
          <p:cNvPr id="21" name="テキスト プレースホルダー 5"/>
          <p:cNvSpPr>
            <a:spLocks noGrp="1"/>
          </p:cNvSpPr>
          <p:nvPr>
            <p:ph type="body" sz="quarter" idx="18" hasCustomPrompt="1"/>
          </p:nvPr>
        </p:nvSpPr>
        <p:spPr>
          <a:xfrm>
            <a:off x="11998180" y="6228728"/>
            <a:ext cx="5080002" cy="537027"/>
          </a:xfrm>
        </p:spPr>
        <p:txBody>
          <a:bodyPr numCol="1" spcCol="360000" anchor="b">
            <a:normAutofit/>
          </a:bodyPr>
          <a:lstStyle>
            <a:lvl1pPr marL="0" indent="0" algn="ctr">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Heading Goes Here</a:t>
            </a:r>
            <a:endParaRPr kumimoji="1" lang="ja-JP" altLang="en-US"/>
          </a:p>
        </p:txBody>
      </p:sp>
      <p:sp>
        <p:nvSpPr>
          <p:cNvPr id="22" name="テキスト プレースホルダー 5"/>
          <p:cNvSpPr>
            <a:spLocks noGrp="1"/>
          </p:cNvSpPr>
          <p:nvPr>
            <p:ph type="body" sz="quarter" idx="19" hasCustomPrompt="1"/>
          </p:nvPr>
        </p:nvSpPr>
        <p:spPr>
          <a:xfrm>
            <a:off x="12294403" y="6751248"/>
            <a:ext cx="4475088" cy="2122108"/>
          </a:xfrm>
        </p:spPr>
        <p:txBody>
          <a:bodyPr numCol="1" spcCol="360000" anchor="t">
            <a:normAutofit/>
          </a:bodyPr>
          <a:lstStyle>
            <a:lvl1pPr marL="0" indent="0" algn="ctr">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
        <p:nvSpPr>
          <p:cNvPr id="23" name="テキスト プレースホルダー 5"/>
          <p:cNvSpPr>
            <a:spLocks noGrp="1"/>
          </p:cNvSpPr>
          <p:nvPr>
            <p:ph type="body" sz="quarter" idx="20" hasCustomPrompt="1"/>
          </p:nvPr>
        </p:nvSpPr>
        <p:spPr>
          <a:xfrm>
            <a:off x="1283286" y="4616219"/>
            <a:ext cx="5080002" cy="1101238"/>
          </a:xfrm>
        </p:spPr>
        <p:txBody>
          <a:bodyPr numCol="1" spcCol="360000" anchor="b">
            <a:noAutofit/>
          </a:bodyPr>
          <a:lstStyle>
            <a:lvl1pPr marL="0" indent="0" algn="ctr">
              <a:lnSpc>
                <a:spcPct val="100000"/>
              </a:lnSpc>
              <a:spcBef>
                <a:spcPts val="0"/>
              </a:spcBef>
              <a:buClr>
                <a:schemeClr val="accent1"/>
              </a:buClr>
              <a:buFontTx/>
              <a:buNone/>
              <a:defRPr sz="6600" i="1">
                <a:solidFill>
                  <a:schemeClr val="tx1">
                    <a:lumMod val="75000"/>
                    <a:lumOff val="25000"/>
                  </a:schemeClr>
                </a:solidFill>
              </a:defRPr>
            </a:lvl1pPr>
          </a:lstStyle>
          <a:p>
            <a:pPr lvl="0"/>
            <a:r>
              <a:rPr kumimoji="1" lang="en-US" altLang="ja-JP"/>
              <a:t>0000</a:t>
            </a:r>
            <a:endParaRPr kumimoji="1" lang="ja-JP" altLang="en-US"/>
          </a:p>
        </p:txBody>
      </p:sp>
      <p:sp>
        <p:nvSpPr>
          <p:cNvPr id="24" name="テキスト プレースホルダー 5"/>
          <p:cNvSpPr>
            <a:spLocks noGrp="1"/>
          </p:cNvSpPr>
          <p:nvPr>
            <p:ph type="body" sz="quarter" idx="21" hasCustomPrompt="1"/>
          </p:nvPr>
        </p:nvSpPr>
        <p:spPr>
          <a:xfrm>
            <a:off x="6612597" y="4595289"/>
            <a:ext cx="5080002" cy="1101238"/>
          </a:xfrm>
        </p:spPr>
        <p:txBody>
          <a:bodyPr numCol="1" spcCol="360000" anchor="b">
            <a:noAutofit/>
          </a:bodyPr>
          <a:lstStyle>
            <a:lvl1pPr marL="0" indent="0" algn="ctr">
              <a:lnSpc>
                <a:spcPct val="100000"/>
              </a:lnSpc>
              <a:spcBef>
                <a:spcPts val="0"/>
              </a:spcBef>
              <a:buClr>
                <a:schemeClr val="accent1"/>
              </a:buClr>
              <a:buFontTx/>
              <a:buNone/>
              <a:defRPr sz="6600" i="1">
                <a:solidFill>
                  <a:schemeClr val="tx1">
                    <a:lumMod val="75000"/>
                    <a:lumOff val="25000"/>
                  </a:schemeClr>
                </a:solidFill>
              </a:defRPr>
            </a:lvl1pPr>
          </a:lstStyle>
          <a:p>
            <a:pPr lvl="0"/>
            <a:r>
              <a:rPr kumimoji="1" lang="en-US" altLang="ja-JP"/>
              <a:t>0000</a:t>
            </a:r>
            <a:endParaRPr kumimoji="1" lang="ja-JP" altLang="en-US"/>
          </a:p>
        </p:txBody>
      </p:sp>
      <p:sp>
        <p:nvSpPr>
          <p:cNvPr id="25" name="テキスト プレースホルダー 5"/>
          <p:cNvSpPr>
            <a:spLocks noGrp="1"/>
          </p:cNvSpPr>
          <p:nvPr>
            <p:ph type="body" sz="quarter" idx="22" hasCustomPrompt="1"/>
          </p:nvPr>
        </p:nvSpPr>
        <p:spPr>
          <a:xfrm>
            <a:off x="11998180" y="4605754"/>
            <a:ext cx="5080002" cy="1101238"/>
          </a:xfrm>
        </p:spPr>
        <p:txBody>
          <a:bodyPr numCol="1" spcCol="360000" anchor="b">
            <a:noAutofit/>
          </a:bodyPr>
          <a:lstStyle>
            <a:lvl1pPr marL="0" indent="0" algn="ctr">
              <a:lnSpc>
                <a:spcPct val="100000"/>
              </a:lnSpc>
              <a:spcBef>
                <a:spcPts val="0"/>
              </a:spcBef>
              <a:buClr>
                <a:schemeClr val="accent1"/>
              </a:buClr>
              <a:buFontTx/>
              <a:buNone/>
              <a:defRPr sz="6600" i="1">
                <a:solidFill>
                  <a:schemeClr val="tx1">
                    <a:lumMod val="75000"/>
                    <a:lumOff val="25000"/>
                  </a:schemeClr>
                </a:solidFill>
              </a:defRPr>
            </a:lvl1pPr>
          </a:lstStyle>
          <a:p>
            <a:pPr lvl="0"/>
            <a:r>
              <a:rPr kumimoji="1" lang="en-US" altLang="ja-JP"/>
              <a:t>0000</a:t>
            </a:r>
            <a:endParaRPr kumimoji="1" lang="ja-JP" altLang="en-US"/>
          </a:p>
        </p:txBody>
      </p:sp>
      <p:cxnSp>
        <p:nvCxnSpPr>
          <p:cNvPr id="26" name="Straight Connector 25"/>
          <p:cNvCxnSpPr>
            <a:endCxn id="6" idx="1"/>
          </p:cNvCxnSpPr>
          <p:nvPr userDrawn="1"/>
        </p:nvCxnSpPr>
        <p:spPr>
          <a:xfrm>
            <a:off x="0" y="5873433"/>
            <a:ext cx="3631809"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3300216"/>
      </p:ext>
    </p:extLst>
  </p:cSld>
  <p:clrMapOvr>
    <a:masterClrMapping/>
  </p:clrMapOvr>
  <mc:AlternateContent xmlns:mc="http://schemas.openxmlformats.org/markup-compatibility/2006" xmlns:p15="http://schemas.microsoft.com/office/powerpoint/2012/main">
    <mc:Choice Requires="p15">
      <p:transition spd="slow" advTm="3084">
        <p15:prstTrans prst="prestige"/>
      </p:transition>
    </mc:Choice>
    <mc:Fallback xmlns="">
      <p:transition spd="slow" advTm="30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 presetClass="entr" presetSubtype="8" decel="100000" fill="hold" grpId="0" nodeType="afterEffect">
                                  <p:stCondLst>
                                    <p:cond delay="0"/>
                                  </p:stCondLst>
                                  <p:iterate type="lt">
                                    <p:tmPct val="10000"/>
                                  </p:iterate>
                                  <p:childTnLst>
                                    <p:set>
                                      <p:cBhvr>
                                        <p:cTn id="11" dur="1" fill="hold">
                                          <p:stCondLst>
                                            <p:cond delay="0"/>
                                          </p:stCondLst>
                                        </p:cTn>
                                        <p:tgtEl>
                                          <p:spTgt spid="23">
                                            <p:txEl>
                                              <p:pRg st="0" end="0"/>
                                            </p:txEl>
                                          </p:spTgt>
                                        </p:tgtEl>
                                        <p:attrNameLst>
                                          <p:attrName>style.visibility</p:attrName>
                                        </p:attrNameLst>
                                      </p:cBhvr>
                                      <p:to>
                                        <p:strVal val="visible"/>
                                      </p:to>
                                    </p:set>
                                    <p:anim calcmode="lin" valueType="num">
                                      <p:cBhvr additive="base">
                                        <p:cTn id="12" dur="750" fill="hold"/>
                                        <p:tgtEl>
                                          <p:spTgt spid="23">
                                            <p:txEl>
                                              <p:pRg st="0" end="0"/>
                                            </p:txEl>
                                          </p:spTgt>
                                        </p:tgtEl>
                                        <p:attrNameLst>
                                          <p:attrName>ppt_x</p:attrName>
                                        </p:attrNameLst>
                                      </p:cBhvr>
                                      <p:tavLst>
                                        <p:tav tm="0">
                                          <p:val>
                                            <p:strVal val="0-#ppt_w/2"/>
                                          </p:val>
                                        </p:tav>
                                        <p:tav tm="100000">
                                          <p:val>
                                            <p:strVal val="#ppt_x"/>
                                          </p:val>
                                        </p:tav>
                                      </p:tavLst>
                                    </p:anim>
                                    <p:anim calcmode="lin" valueType="num">
                                      <p:cBhvr additive="base">
                                        <p:cTn id="13" dur="750" fill="hold"/>
                                        <p:tgtEl>
                                          <p:spTgt spid="23">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8" decel="10000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750" fill="hold"/>
                                        <p:tgtEl>
                                          <p:spTgt spid="6"/>
                                        </p:tgtEl>
                                        <p:attrNameLst>
                                          <p:attrName>ppt_x</p:attrName>
                                        </p:attrNameLst>
                                      </p:cBhvr>
                                      <p:tavLst>
                                        <p:tav tm="0">
                                          <p:val>
                                            <p:strVal val="0-#ppt_w/2"/>
                                          </p:val>
                                        </p:tav>
                                        <p:tav tm="100000">
                                          <p:val>
                                            <p:strVal val="#ppt_x"/>
                                          </p:val>
                                        </p:tav>
                                      </p:tavLst>
                                    </p:anim>
                                    <p:anim calcmode="lin" valueType="num">
                                      <p:cBhvr additive="base">
                                        <p:cTn id="17" dur="750" fill="hold"/>
                                        <p:tgtEl>
                                          <p:spTgt spid="6"/>
                                        </p:tgtEl>
                                        <p:attrNameLst>
                                          <p:attrName>ppt_y</p:attrName>
                                        </p:attrNameLst>
                                      </p:cBhvr>
                                      <p:tavLst>
                                        <p:tav tm="0">
                                          <p:val>
                                            <p:strVal val="#ppt_y"/>
                                          </p:val>
                                        </p:tav>
                                        <p:tav tm="100000">
                                          <p:val>
                                            <p:strVal val="#ppt_y"/>
                                          </p:val>
                                        </p:tav>
                                      </p:tavLst>
                                    </p:anim>
                                  </p:childTnLst>
                                </p:cTn>
                              </p:par>
                            </p:childTnLst>
                          </p:cTn>
                        </p:par>
                        <p:par>
                          <p:cTn id="18" fill="hold">
                            <p:stCondLst>
                              <p:cond delay="1725"/>
                            </p:stCondLst>
                            <p:childTnLst>
                              <p:par>
                                <p:cTn id="19" presetID="2" presetClass="entr" presetSubtype="4" decel="100000" fill="hold" grpId="0" nodeType="afterEffect">
                                  <p:stCondLst>
                                    <p:cond delay="0"/>
                                  </p:stCondLst>
                                  <p:childTnLst>
                                    <p:set>
                                      <p:cBhvr>
                                        <p:cTn id="20" dur="1" fill="hold">
                                          <p:stCondLst>
                                            <p:cond delay="0"/>
                                          </p:stCondLst>
                                        </p:cTn>
                                        <p:tgtEl>
                                          <p:spTgt spid="17">
                                            <p:txEl>
                                              <p:pRg st="0" end="0"/>
                                            </p:txEl>
                                          </p:spTgt>
                                        </p:tgtEl>
                                        <p:attrNameLst>
                                          <p:attrName>style.visibility</p:attrName>
                                        </p:attrNameLst>
                                      </p:cBhvr>
                                      <p:to>
                                        <p:strVal val="visible"/>
                                      </p:to>
                                    </p:set>
                                    <p:anim calcmode="lin" valueType="num">
                                      <p:cBhvr additive="base">
                                        <p:cTn id="21"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decel="100000" fill="hold" grpId="0" nodeType="withEffect">
                                  <p:stCondLst>
                                    <p:cond delay="25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cBhvr additive="base">
                                        <p:cTn id="2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475"/>
                            </p:stCondLst>
                            <p:childTnLst>
                              <p:par>
                                <p:cTn id="28" presetID="22" presetClass="entr" presetSubtype="8"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2975"/>
                            </p:stCondLst>
                            <p:childTnLst>
                              <p:par>
                                <p:cTn id="32" presetID="2" presetClass="entr" presetSubtype="8" decel="100000" fill="hold" grpId="0" nodeType="afterEffect">
                                  <p:stCondLst>
                                    <p:cond delay="250"/>
                                  </p:stCondLst>
                                  <p:iterate type="lt">
                                    <p:tmPct val="10000"/>
                                  </p:iterate>
                                  <p:childTnLst>
                                    <p:set>
                                      <p:cBhvr>
                                        <p:cTn id="33" dur="1" fill="hold">
                                          <p:stCondLst>
                                            <p:cond delay="0"/>
                                          </p:stCondLst>
                                        </p:cTn>
                                        <p:tgtEl>
                                          <p:spTgt spid="24">
                                            <p:txEl>
                                              <p:pRg st="0" end="0"/>
                                            </p:txEl>
                                          </p:spTgt>
                                        </p:tgtEl>
                                        <p:attrNameLst>
                                          <p:attrName>style.visibility</p:attrName>
                                        </p:attrNameLst>
                                      </p:cBhvr>
                                      <p:to>
                                        <p:strVal val="visible"/>
                                      </p:to>
                                    </p:set>
                                    <p:anim calcmode="lin" valueType="num">
                                      <p:cBhvr additive="base">
                                        <p:cTn id="34" dur="75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35" dur="750" fill="hold"/>
                                        <p:tgtEl>
                                          <p:spTgt spid="24">
                                            <p:txEl>
                                              <p:pRg st="0" end="0"/>
                                            </p:txEl>
                                          </p:spTgt>
                                        </p:tgtEl>
                                        <p:attrNameLst>
                                          <p:attrName>ppt_y</p:attrName>
                                        </p:attrNameLst>
                                      </p:cBhvr>
                                      <p:tavLst>
                                        <p:tav tm="0">
                                          <p:val>
                                            <p:strVal val="#ppt_y"/>
                                          </p:val>
                                        </p:tav>
                                        <p:tav tm="100000">
                                          <p:val>
                                            <p:strVal val="#ppt_y"/>
                                          </p:val>
                                        </p:tav>
                                      </p:tavLst>
                                    </p:anim>
                                  </p:childTnLst>
                                </p:cTn>
                              </p:par>
                              <p:par>
                                <p:cTn id="36" presetID="2" presetClass="entr" presetSubtype="8" decel="100000" fill="hold" grpId="0" nodeType="withEffect">
                                  <p:stCondLst>
                                    <p:cond delay="25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750" fill="hold"/>
                                        <p:tgtEl>
                                          <p:spTgt spid="7"/>
                                        </p:tgtEl>
                                        <p:attrNameLst>
                                          <p:attrName>ppt_x</p:attrName>
                                        </p:attrNameLst>
                                      </p:cBhvr>
                                      <p:tavLst>
                                        <p:tav tm="0">
                                          <p:val>
                                            <p:strVal val="0-#ppt_w/2"/>
                                          </p:val>
                                        </p:tav>
                                        <p:tav tm="100000">
                                          <p:val>
                                            <p:strVal val="#ppt_x"/>
                                          </p:val>
                                        </p:tav>
                                      </p:tavLst>
                                    </p:anim>
                                    <p:anim calcmode="lin" valueType="num">
                                      <p:cBhvr additive="base">
                                        <p:cTn id="39" dur="750" fill="hold"/>
                                        <p:tgtEl>
                                          <p:spTgt spid="7"/>
                                        </p:tgtEl>
                                        <p:attrNameLst>
                                          <p:attrName>ppt_y</p:attrName>
                                        </p:attrNameLst>
                                      </p:cBhvr>
                                      <p:tavLst>
                                        <p:tav tm="0">
                                          <p:val>
                                            <p:strVal val="#ppt_y"/>
                                          </p:val>
                                        </p:tav>
                                        <p:tav tm="100000">
                                          <p:val>
                                            <p:strVal val="#ppt_y"/>
                                          </p:val>
                                        </p:tav>
                                      </p:tavLst>
                                    </p:anim>
                                  </p:childTnLst>
                                </p:cTn>
                              </p:par>
                            </p:childTnLst>
                          </p:cTn>
                        </p:par>
                        <p:par>
                          <p:cTn id="40" fill="hold">
                            <p:stCondLst>
                              <p:cond delay="4200"/>
                            </p:stCondLst>
                            <p:childTnLst>
                              <p:par>
                                <p:cTn id="41" presetID="2" presetClass="entr" presetSubtype="4" decel="100000" fill="hold" grpId="0" nodeType="afterEffect">
                                  <p:stCondLst>
                                    <p:cond delay="0"/>
                                  </p:stCondLst>
                                  <p:childTnLst>
                                    <p:set>
                                      <p:cBhvr>
                                        <p:cTn id="42" dur="1" fill="hold">
                                          <p:stCondLst>
                                            <p:cond delay="0"/>
                                          </p:stCondLst>
                                        </p:cTn>
                                        <p:tgtEl>
                                          <p:spTgt spid="19">
                                            <p:txEl>
                                              <p:pRg st="0" end="0"/>
                                            </p:txEl>
                                          </p:spTgt>
                                        </p:tgtEl>
                                        <p:attrNameLst>
                                          <p:attrName>style.visibility</p:attrName>
                                        </p:attrNameLst>
                                      </p:cBhvr>
                                      <p:to>
                                        <p:strVal val="visible"/>
                                      </p:to>
                                    </p:set>
                                    <p:anim calcmode="lin" valueType="num">
                                      <p:cBhvr additive="base">
                                        <p:cTn id="43"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9">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decel="100000" fill="hold" grpId="0" nodeType="withEffect">
                                  <p:stCondLst>
                                    <p:cond delay="250"/>
                                  </p:stCondLst>
                                  <p:childTnLst>
                                    <p:set>
                                      <p:cBhvr>
                                        <p:cTn id="46" dur="1" fill="hold">
                                          <p:stCondLst>
                                            <p:cond delay="0"/>
                                          </p:stCondLst>
                                        </p:cTn>
                                        <p:tgtEl>
                                          <p:spTgt spid="20">
                                            <p:txEl>
                                              <p:pRg st="0" end="0"/>
                                            </p:txEl>
                                          </p:spTgt>
                                        </p:tgtEl>
                                        <p:attrNameLst>
                                          <p:attrName>style.visibility</p:attrName>
                                        </p:attrNameLst>
                                      </p:cBhvr>
                                      <p:to>
                                        <p:strVal val="visible"/>
                                      </p:to>
                                    </p:set>
                                    <p:anim calcmode="lin" valueType="num">
                                      <p:cBhvr additive="base">
                                        <p:cTn id="4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par>
                          <p:cTn id="49" fill="hold">
                            <p:stCondLst>
                              <p:cond delay="4950"/>
                            </p:stCondLst>
                            <p:childTnLst>
                              <p:par>
                                <p:cTn id="50" presetID="22" presetClass="entr" presetSubtype="8" fill="hold"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
                                        <p:tgtEl>
                                          <p:spTgt spid="11"/>
                                        </p:tgtEl>
                                      </p:cBhvr>
                                    </p:animEffect>
                                  </p:childTnLst>
                                </p:cTn>
                              </p:par>
                            </p:childTnLst>
                          </p:cTn>
                        </p:par>
                        <p:par>
                          <p:cTn id="53" fill="hold">
                            <p:stCondLst>
                              <p:cond delay="5450"/>
                            </p:stCondLst>
                            <p:childTnLst>
                              <p:par>
                                <p:cTn id="54" presetID="2" presetClass="entr" presetSubtype="8" decel="100000" fill="hold" grpId="0" nodeType="afterEffect">
                                  <p:stCondLst>
                                    <p:cond delay="250"/>
                                  </p:stCondLst>
                                  <p:iterate type="lt">
                                    <p:tmPct val="10000"/>
                                  </p:iterate>
                                  <p:childTnLst>
                                    <p:set>
                                      <p:cBhvr>
                                        <p:cTn id="55" dur="1" fill="hold">
                                          <p:stCondLst>
                                            <p:cond delay="0"/>
                                          </p:stCondLst>
                                        </p:cTn>
                                        <p:tgtEl>
                                          <p:spTgt spid="25">
                                            <p:txEl>
                                              <p:pRg st="0" end="0"/>
                                            </p:txEl>
                                          </p:spTgt>
                                        </p:tgtEl>
                                        <p:attrNameLst>
                                          <p:attrName>style.visibility</p:attrName>
                                        </p:attrNameLst>
                                      </p:cBhvr>
                                      <p:to>
                                        <p:strVal val="visible"/>
                                      </p:to>
                                    </p:set>
                                    <p:anim calcmode="lin" valueType="num">
                                      <p:cBhvr additive="base">
                                        <p:cTn id="56" dur="75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57" dur="750" fill="hold"/>
                                        <p:tgtEl>
                                          <p:spTgt spid="25">
                                            <p:txEl>
                                              <p:pRg st="0" end="0"/>
                                            </p:txEl>
                                          </p:spTgt>
                                        </p:tgtEl>
                                        <p:attrNameLst>
                                          <p:attrName>ppt_y</p:attrName>
                                        </p:attrNameLst>
                                      </p:cBhvr>
                                      <p:tavLst>
                                        <p:tav tm="0">
                                          <p:val>
                                            <p:strVal val="#ppt_y"/>
                                          </p:val>
                                        </p:tav>
                                        <p:tav tm="100000">
                                          <p:val>
                                            <p:strVal val="#ppt_y"/>
                                          </p:val>
                                        </p:tav>
                                      </p:tavLst>
                                    </p:anim>
                                  </p:childTnLst>
                                </p:cTn>
                              </p:par>
                              <p:par>
                                <p:cTn id="58" presetID="2" presetClass="entr" presetSubtype="8" decel="100000" fill="hold" grpId="0" nodeType="withEffect">
                                  <p:stCondLst>
                                    <p:cond delay="250"/>
                                  </p:stCondLst>
                                  <p:childTnLst>
                                    <p:set>
                                      <p:cBhvr>
                                        <p:cTn id="59" dur="1" fill="hold">
                                          <p:stCondLst>
                                            <p:cond delay="0"/>
                                          </p:stCondLst>
                                        </p:cTn>
                                        <p:tgtEl>
                                          <p:spTgt spid="8"/>
                                        </p:tgtEl>
                                        <p:attrNameLst>
                                          <p:attrName>style.visibility</p:attrName>
                                        </p:attrNameLst>
                                      </p:cBhvr>
                                      <p:to>
                                        <p:strVal val="visible"/>
                                      </p:to>
                                    </p:set>
                                    <p:anim calcmode="lin" valueType="num">
                                      <p:cBhvr additive="base">
                                        <p:cTn id="60" dur="750" fill="hold"/>
                                        <p:tgtEl>
                                          <p:spTgt spid="8"/>
                                        </p:tgtEl>
                                        <p:attrNameLst>
                                          <p:attrName>ppt_x</p:attrName>
                                        </p:attrNameLst>
                                      </p:cBhvr>
                                      <p:tavLst>
                                        <p:tav tm="0">
                                          <p:val>
                                            <p:strVal val="0-#ppt_w/2"/>
                                          </p:val>
                                        </p:tav>
                                        <p:tav tm="100000">
                                          <p:val>
                                            <p:strVal val="#ppt_x"/>
                                          </p:val>
                                        </p:tav>
                                      </p:tavLst>
                                    </p:anim>
                                    <p:anim calcmode="lin" valueType="num">
                                      <p:cBhvr additive="base">
                                        <p:cTn id="61" dur="750" fill="hold"/>
                                        <p:tgtEl>
                                          <p:spTgt spid="8"/>
                                        </p:tgtEl>
                                        <p:attrNameLst>
                                          <p:attrName>ppt_y</p:attrName>
                                        </p:attrNameLst>
                                      </p:cBhvr>
                                      <p:tavLst>
                                        <p:tav tm="0">
                                          <p:val>
                                            <p:strVal val="#ppt_y"/>
                                          </p:val>
                                        </p:tav>
                                        <p:tav tm="100000">
                                          <p:val>
                                            <p:strVal val="#ppt_y"/>
                                          </p:val>
                                        </p:tav>
                                      </p:tavLst>
                                    </p:anim>
                                  </p:childTnLst>
                                </p:cTn>
                              </p:par>
                            </p:childTnLst>
                          </p:cTn>
                        </p:par>
                        <p:par>
                          <p:cTn id="62" fill="hold">
                            <p:stCondLst>
                              <p:cond delay="6675"/>
                            </p:stCondLst>
                            <p:childTnLst>
                              <p:par>
                                <p:cTn id="63" presetID="2" presetClass="entr" presetSubtype="4" decel="100000" fill="hold" grpId="0" nodeType="afterEffect">
                                  <p:stCondLst>
                                    <p:cond delay="0"/>
                                  </p:stCondLst>
                                  <p:childTnLst>
                                    <p:set>
                                      <p:cBhvr>
                                        <p:cTn id="64" dur="1" fill="hold">
                                          <p:stCondLst>
                                            <p:cond delay="0"/>
                                          </p:stCondLst>
                                        </p:cTn>
                                        <p:tgtEl>
                                          <p:spTgt spid="21">
                                            <p:txEl>
                                              <p:pRg st="0" end="0"/>
                                            </p:txEl>
                                          </p:spTgt>
                                        </p:tgtEl>
                                        <p:attrNameLst>
                                          <p:attrName>style.visibility</p:attrName>
                                        </p:attrNameLst>
                                      </p:cBhvr>
                                      <p:to>
                                        <p:strVal val="visible"/>
                                      </p:to>
                                    </p:set>
                                    <p:anim calcmode="lin" valueType="num">
                                      <p:cBhvr additive="base">
                                        <p:cTn id="65"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67" presetID="2" presetClass="entr" presetSubtype="4" decel="100000" fill="hold" grpId="0" nodeType="withEffect">
                                  <p:stCondLst>
                                    <p:cond delay="250"/>
                                  </p:stCondLst>
                                  <p:childTnLst>
                                    <p:set>
                                      <p:cBhvr>
                                        <p:cTn id="68" dur="1" fill="hold">
                                          <p:stCondLst>
                                            <p:cond delay="0"/>
                                          </p:stCondLst>
                                        </p:cTn>
                                        <p:tgtEl>
                                          <p:spTgt spid="22">
                                            <p:txEl>
                                              <p:pRg st="0" end="0"/>
                                            </p:txEl>
                                          </p:spTgt>
                                        </p:tgtEl>
                                        <p:attrNameLst>
                                          <p:attrName>style.visibility</p:attrName>
                                        </p:attrNameLst>
                                      </p:cBhvr>
                                      <p:to>
                                        <p:strVal val="visible"/>
                                      </p:to>
                                    </p:set>
                                    <p:anim calcmode="lin" valueType="num">
                                      <p:cBhvr additive="base">
                                        <p:cTn id="69"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par>
                          <p:cTn id="71" fill="hold">
                            <p:stCondLst>
                              <p:cond delay="7425"/>
                            </p:stCondLst>
                            <p:childTnLst>
                              <p:par>
                                <p:cTn id="72" presetID="22" presetClass="entr" presetSubtype="8"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left)">
                                      <p:cBhvr>
                                        <p:cTn id="7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17" grpId="0" build="p">
        <p:tmplLst>
          <p:tmpl lvl="1">
            <p:tnLst>
              <p:par>
                <p:cTn presetID="2" presetClass="entr" presetSubtype="4"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2" presetClass="entr" presetSubtype="4" decel="100000"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19" grpId="0" build="p">
        <p:tmplLst>
          <p:tmpl lvl="1">
            <p:tnLst>
              <p:par>
                <p:cTn presetID="2" presetClass="entr" presetSubtype="4" decel="10000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P spid="20" grpId="0" build="p">
        <p:tmplLst>
          <p:tmpl lvl="1">
            <p:tnLst>
              <p:par>
                <p:cTn presetID="2" presetClass="entr" presetSubtype="4" decel="100000"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1" grpId="0" build="p">
        <p:tmplLst>
          <p:tmpl lvl="1">
            <p:tnLst>
              <p:par>
                <p:cTn presetID="2" presetClass="entr" presetSubtype="4" decel="10000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build="p">
        <p:tmplLst>
          <p:tmpl lvl="1">
            <p:tnLst>
              <p:par>
                <p:cTn presetID="2" presetClass="entr" presetSubtype="4" decel="100000" fill="hold" nodeType="with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1+#ppt_h/2"/>
                          </p:val>
                        </p:tav>
                        <p:tav tm="100000">
                          <p:val>
                            <p:strVal val="#ppt_y"/>
                          </p:val>
                        </p:tav>
                      </p:tavLst>
                    </p:anim>
                  </p:childTnLst>
                </p:cTn>
              </p:par>
            </p:tnLst>
          </p:tmpl>
        </p:tmplLst>
      </p:bldP>
      <p:bldP spid="23" grpId="0" build="p">
        <p:tmplLst>
          <p:tmpl lvl="1">
            <p:tnLst>
              <p:par>
                <p:cTn presetID="2" presetClass="entr" presetSubtype="8" decel="100000" fill="hold" nodeType="afterEffect">
                  <p:stCondLst>
                    <p:cond delay="0"/>
                  </p:stCondLst>
                  <p:iterate type="lt">
                    <p:tmPct val="10000"/>
                  </p:iterate>
                  <p:childTnLst>
                    <p:set>
                      <p:cBhvr>
                        <p:cTn dur="1" fill="hold">
                          <p:stCondLst>
                            <p:cond delay="0"/>
                          </p:stCondLst>
                        </p:cTn>
                        <p:tgtEl>
                          <p:spTgt spid="23"/>
                        </p:tgtEl>
                        <p:attrNameLst>
                          <p:attrName>style.visibility</p:attrName>
                        </p:attrNameLst>
                      </p:cBhvr>
                      <p:to>
                        <p:strVal val="visible"/>
                      </p:to>
                    </p:set>
                    <p:anim calcmode="lin" valueType="num">
                      <p:cBhvr additive="base">
                        <p:cTn dur="750" fill="hold"/>
                        <p:tgtEl>
                          <p:spTgt spid="23"/>
                        </p:tgtEl>
                        <p:attrNameLst>
                          <p:attrName>ppt_x</p:attrName>
                        </p:attrNameLst>
                      </p:cBhvr>
                      <p:tavLst>
                        <p:tav tm="0">
                          <p:val>
                            <p:strVal val="0-#ppt_w/2"/>
                          </p:val>
                        </p:tav>
                        <p:tav tm="100000">
                          <p:val>
                            <p:strVal val="#ppt_x"/>
                          </p:val>
                        </p:tav>
                      </p:tavLst>
                    </p:anim>
                    <p:anim calcmode="lin" valueType="num">
                      <p:cBhvr additive="base">
                        <p:cTn dur="750" fill="hold"/>
                        <p:tgtEl>
                          <p:spTgt spid="23"/>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8" decel="100000" fill="hold" nodeType="afterEffect">
                  <p:stCondLst>
                    <p:cond delay="250"/>
                  </p:stCondLst>
                  <p:iterate type="lt">
                    <p:tmPct val="10000"/>
                  </p:iterate>
                  <p:childTnLst>
                    <p:set>
                      <p:cBhvr>
                        <p:cTn dur="1" fill="hold">
                          <p:stCondLst>
                            <p:cond delay="0"/>
                          </p:stCondLst>
                        </p:cTn>
                        <p:tgtEl>
                          <p:spTgt spid="24"/>
                        </p:tgtEl>
                        <p:attrNameLst>
                          <p:attrName>style.visibility</p:attrName>
                        </p:attrNameLst>
                      </p:cBhvr>
                      <p:to>
                        <p:strVal val="visible"/>
                      </p:to>
                    </p:set>
                    <p:anim calcmode="lin" valueType="num">
                      <p:cBhvr additive="base">
                        <p:cTn dur="750" fill="hold"/>
                        <p:tgtEl>
                          <p:spTgt spid="24"/>
                        </p:tgtEl>
                        <p:attrNameLst>
                          <p:attrName>ppt_x</p:attrName>
                        </p:attrNameLst>
                      </p:cBhvr>
                      <p:tavLst>
                        <p:tav tm="0">
                          <p:val>
                            <p:strVal val="0-#ppt_w/2"/>
                          </p:val>
                        </p:tav>
                        <p:tav tm="100000">
                          <p:val>
                            <p:strVal val="#ppt_x"/>
                          </p:val>
                        </p:tav>
                      </p:tavLst>
                    </p:anim>
                    <p:anim calcmode="lin" valueType="num">
                      <p:cBhvr additive="base">
                        <p:cTn dur="750" fill="hold"/>
                        <p:tgtEl>
                          <p:spTgt spid="24"/>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 presetClass="entr" presetSubtype="8" decel="100000" fill="hold" nodeType="afterEffect">
                  <p:stCondLst>
                    <p:cond delay="250"/>
                  </p:stCondLst>
                  <p:iterate type="lt">
                    <p:tmPct val="10000"/>
                  </p:iterate>
                  <p:childTnLst>
                    <p:set>
                      <p:cBhvr>
                        <p:cTn dur="1" fill="hold">
                          <p:stCondLst>
                            <p:cond delay="0"/>
                          </p:stCondLst>
                        </p:cTn>
                        <p:tgtEl>
                          <p:spTgt spid="25"/>
                        </p:tgtEl>
                        <p:attrNameLst>
                          <p:attrName>style.visibility</p:attrName>
                        </p:attrNameLst>
                      </p:cBhvr>
                      <p:to>
                        <p:strVal val="visible"/>
                      </p:to>
                    </p:set>
                    <p:anim calcmode="lin" valueType="num">
                      <p:cBhvr additive="base">
                        <p:cTn dur="750" fill="hold"/>
                        <p:tgtEl>
                          <p:spTgt spid="25"/>
                        </p:tgtEl>
                        <p:attrNameLst>
                          <p:attrName>ppt_x</p:attrName>
                        </p:attrNameLst>
                      </p:cBhvr>
                      <p:tavLst>
                        <p:tav tm="0">
                          <p:val>
                            <p:strVal val="0-#ppt_w/2"/>
                          </p:val>
                        </p:tav>
                        <p:tav tm="100000">
                          <p:val>
                            <p:strVal val="#ppt_x"/>
                          </p:val>
                        </p:tav>
                      </p:tavLst>
                    </p:anim>
                    <p:anim calcmode="lin" valueType="num">
                      <p:cBhvr additive="base">
                        <p:cTn dur="750" fill="hold"/>
                        <p:tgtEl>
                          <p:spTgt spid="25"/>
                        </p:tgtEl>
                        <p:attrNameLst>
                          <p:attrName>ppt_y</p:attrName>
                        </p:attrNameLst>
                      </p:cBhvr>
                      <p:tavLst>
                        <p:tav tm="0">
                          <p:val>
                            <p:strVal val="#ppt_y"/>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a:p>
        </p:txBody>
      </p:sp>
      <p:sp>
        <p:nvSpPr>
          <p:cNvPr id="5" name="タイトル 1"/>
          <p:cNvSpPr>
            <a:spLocks noGrp="1"/>
          </p:cNvSpPr>
          <p:nvPr>
            <p:ph type="title" hasCustomPrompt="1"/>
          </p:nvPr>
        </p:nvSpPr>
        <p:spPr>
          <a:xfrm>
            <a:off x="0" y="323558"/>
            <a:ext cx="18288000" cy="3798277"/>
          </a:xfrm>
        </p:spPr>
        <p:txBody>
          <a:bodyPr anchor="ctr">
            <a:noAutofit/>
          </a:bodyPr>
          <a:lstStyle>
            <a:lvl1pPr algn="ctr">
              <a:lnSpc>
                <a:spcPct val="100000"/>
              </a:lnSpc>
              <a:defRPr sz="25000" baseline="0">
                <a:latin typeface="Roboto Bold" pitchFamily="2" charset="0"/>
              </a:defRPr>
            </a:lvl1pPr>
          </a:lstStyle>
          <a:p>
            <a:r>
              <a:rPr kumimoji="1" lang="en-US" altLang="ja-JP"/>
              <a:t>Word</a:t>
            </a:r>
            <a:endParaRPr kumimoji="1" lang="ja-JP" altLang="en-US"/>
          </a:p>
        </p:txBody>
      </p:sp>
      <p:sp>
        <p:nvSpPr>
          <p:cNvPr id="6" name="Rectangle 5"/>
          <p:cNvSpPr/>
          <p:nvPr userDrawn="1"/>
        </p:nvSpPr>
        <p:spPr>
          <a:xfrm>
            <a:off x="3631809" y="569055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Rectangle 6"/>
          <p:cNvSpPr/>
          <p:nvPr userDrawn="1"/>
        </p:nvSpPr>
        <p:spPr>
          <a:xfrm>
            <a:off x="8961120" y="569055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Rectangle 7"/>
          <p:cNvSpPr/>
          <p:nvPr userDrawn="1"/>
        </p:nvSpPr>
        <p:spPr>
          <a:xfrm>
            <a:off x="14349070" y="569055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Straight Connector 9"/>
          <p:cNvCxnSpPr>
            <a:stCxn id="6" idx="3"/>
            <a:endCxn id="7" idx="1"/>
          </p:cNvCxnSpPr>
          <p:nvPr userDrawn="1"/>
        </p:nvCxnSpPr>
        <p:spPr>
          <a:xfrm>
            <a:off x="3997569" y="5873433"/>
            <a:ext cx="496355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7" idx="3"/>
            <a:endCxn id="8" idx="1"/>
          </p:cNvCxnSpPr>
          <p:nvPr userDrawn="1"/>
        </p:nvCxnSpPr>
        <p:spPr>
          <a:xfrm>
            <a:off x="9326880" y="5873433"/>
            <a:ext cx="502219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7" name="テキスト プレースホルダー 5"/>
          <p:cNvSpPr>
            <a:spLocks noGrp="1"/>
          </p:cNvSpPr>
          <p:nvPr>
            <p:ph type="body" sz="quarter" idx="14" hasCustomPrompt="1"/>
          </p:nvPr>
        </p:nvSpPr>
        <p:spPr>
          <a:xfrm>
            <a:off x="1283286" y="6239193"/>
            <a:ext cx="5080002" cy="537027"/>
          </a:xfrm>
        </p:spPr>
        <p:txBody>
          <a:bodyPr numCol="1" spcCol="360000" anchor="b">
            <a:normAutofit/>
          </a:bodyPr>
          <a:lstStyle>
            <a:lvl1pPr marL="0" indent="0" algn="ctr">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Heading Goes Here</a:t>
            </a:r>
            <a:endParaRPr kumimoji="1" lang="ja-JP" altLang="en-US"/>
          </a:p>
        </p:txBody>
      </p:sp>
      <p:sp>
        <p:nvSpPr>
          <p:cNvPr id="18" name="テキスト プレースホルダー 5"/>
          <p:cNvSpPr>
            <a:spLocks noGrp="1"/>
          </p:cNvSpPr>
          <p:nvPr>
            <p:ph type="body" sz="quarter" idx="15" hasCustomPrompt="1"/>
          </p:nvPr>
        </p:nvSpPr>
        <p:spPr>
          <a:xfrm>
            <a:off x="1579509" y="6761713"/>
            <a:ext cx="4475088" cy="2122108"/>
          </a:xfrm>
        </p:spPr>
        <p:txBody>
          <a:bodyPr numCol="1" spcCol="360000" anchor="t">
            <a:normAutofit/>
          </a:bodyPr>
          <a:lstStyle>
            <a:lvl1pPr marL="0" indent="0" algn="ctr">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
        <p:nvSpPr>
          <p:cNvPr id="19" name="テキスト プレースホルダー 5"/>
          <p:cNvSpPr>
            <a:spLocks noGrp="1"/>
          </p:cNvSpPr>
          <p:nvPr>
            <p:ph type="body" sz="quarter" idx="16" hasCustomPrompt="1"/>
          </p:nvPr>
        </p:nvSpPr>
        <p:spPr>
          <a:xfrm>
            <a:off x="6612597" y="6218263"/>
            <a:ext cx="5080002" cy="537027"/>
          </a:xfrm>
        </p:spPr>
        <p:txBody>
          <a:bodyPr numCol="1" spcCol="360000" anchor="b">
            <a:normAutofit/>
          </a:bodyPr>
          <a:lstStyle>
            <a:lvl1pPr marL="0" indent="0" algn="ctr">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Heading Goes Here</a:t>
            </a:r>
            <a:endParaRPr kumimoji="1" lang="ja-JP" altLang="en-US"/>
          </a:p>
        </p:txBody>
      </p:sp>
      <p:sp>
        <p:nvSpPr>
          <p:cNvPr id="20" name="テキスト プレースホルダー 5"/>
          <p:cNvSpPr>
            <a:spLocks noGrp="1"/>
          </p:cNvSpPr>
          <p:nvPr>
            <p:ph type="body" sz="quarter" idx="17" hasCustomPrompt="1"/>
          </p:nvPr>
        </p:nvSpPr>
        <p:spPr>
          <a:xfrm>
            <a:off x="6908820" y="6740783"/>
            <a:ext cx="4475088" cy="2122108"/>
          </a:xfrm>
        </p:spPr>
        <p:txBody>
          <a:bodyPr numCol="1" spcCol="360000" anchor="t">
            <a:normAutofit/>
          </a:bodyPr>
          <a:lstStyle>
            <a:lvl1pPr marL="0" indent="0" algn="ctr">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
        <p:nvSpPr>
          <p:cNvPr id="21" name="テキスト プレースホルダー 5"/>
          <p:cNvSpPr>
            <a:spLocks noGrp="1"/>
          </p:cNvSpPr>
          <p:nvPr>
            <p:ph type="body" sz="quarter" idx="18" hasCustomPrompt="1"/>
          </p:nvPr>
        </p:nvSpPr>
        <p:spPr>
          <a:xfrm>
            <a:off x="11998180" y="6228728"/>
            <a:ext cx="5080002" cy="537027"/>
          </a:xfrm>
        </p:spPr>
        <p:txBody>
          <a:bodyPr numCol="1" spcCol="360000" anchor="b">
            <a:normAutofit/>
          </a:bodyPr>
          <a:lstStyle>
            <a:lvl1pPr marL="0" indent="0" algn="ctr">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Heading Goes Here</a:t>
            </a:r>
            <a:endParaRPr kumimoji="1" lang="ja-JP" altLang="en-US"/>
          </a:p>
        </p:txBody>
      </p:sp>
      <p:sp>
        <p:nvSpPr>
          <p:cNvPr id="22" name="テキスト プレースホルダー 5"/>
          <p:cNvSpPr>
            <a:spLocks noGrp="1"/>
          </p:cNvSpPr>
          <p:nvPr>
            <p:ph type="body" sz="quarter" idx="19" hasCustomPrompt="1"/>
          </p:nvPr>
        </p:nvSpPr>
        <p:spPr>
          <a:xfrm>
            <a:off x="12294403" y="6751248"/>
            <a:ext cx="4475088" cy="2122108"/>
          </a:xfrm>
        </p:spPr>
        <p:txBody>
          <a:bodyPr numCol="1" spcCol="360000" anchor="t">
            <a:normAutofit/>
          </a:bodyPr>
          <a:lstStyle>
            <a:lvl1pPr marL="0" indent="0" algn="ctr">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
        <p:nvSpPr>
          <p:cNvPr id="23" name="テキスト プレースホルダー 5"/>
          <p:cNvSpPr>
            <a:spLocks noGrp="1"/>
          </p:cNvSpPr>
          <p:nvPr>
            <p:ph type="body" sz="quarter" idx="20" hasCustomPrompt="1"/>
          </p:nvPr>
        </p:nvSpPr>
        <p:spPr>
          <a:xfrm>
            <a:off x="1283286" y="4616219"/>
            <a:ext cx="5080002" cy="1101238"/>
          </a:xfrm>
        </p:spPr>
        <p:txBody>
          <a:bodyPr numCol="1" spcCol="360000" anchor="b">
            <a:noAutofit/>
          </a:bodyPr>
          <a:lstStyle>
            <a:lvl1pPr marL="0" indent="0" algn="ctr">
              <a:lnSpc>
                <a:spcPct val="100000"/>
              </a:lnSpc>
              <a:spcBef>
                <a:spcPts val="0"/>
              </a:spcBef>
              <a:buClr>
                <a:schemeClr val="accent1"/>
              </a:buClr>
              <a:buFontTx/>
              <a:buNone/>
              <a:defRPr sz="6600" i="1">
                <a:solidFill>
                  <a:schemeClr val="tx1">
                    <a:lumMod val="75000"/>
                    <a:lumOff val="25000"/>
                  </a:schemeClr>
                </a:solidFill>
              </a:defRPr>
            </a:lvl1pPr>
          </a:lstStyle>
          <a:p>
            <a:pPr lvl="0"/>
            <a:r>
              <a:rPr kumimoji="1" lang="en-US" altLang="ja-JP"/>
              <a:t>0000</a:t>
            </a:r>
            <a:endParaRPr kumimoji="1" lang="ja-JP" altLang="en-US"/>
          </a:p>
        </p:txBody>
      </p:sp>
      <p:sp>
        <p:nvSpPr>
          <p:cNvPr id="24" name="テキスト プレースホルダー 5"/>
          <p:cNvSpPr>
            <a:spLocks noGrp="1"/>
          </p:cNvSpPr>
          <p:nvPr>
            <p:ph type="body" sz="quarter" idx="21" hasCustomPrompt="1"/>
          </p:nvPr>
        </p:nvSpPr>
        <p:spPr>
          <a:xfrm>
            <a:off x="6612597" y="4595289"/>
            <a:ext cx="5080002" cy="1101238"/>
          </a:xfrm>
        </p:spPr>
        <p:txBody>
          <a:bodyPr numCol="1" spcCol="360000" anchor="b">
            <a:noAutofit/>
          </a:bodyPr>
          <a:lstStyle>
            <a:lvl1pPr marL="0" indent="0" algn="ctr">
              <a:lnSpc>
                <a:spcPct val="100000"/>
              </a:lnSpc>
              <a:spcBef>
                <a:spcPts val="0"/>
              </a:spcBef>
              <a:buClr>
                <a:schemeClr val="accent1"/>
              </a:buClr>
              <a:buFontTx/>
              <a:buNone/>
              <a:defRPr sz="6600" i="1">
                <a:solidFill>
                  <a:schemeClr val="tx1">
                    <a:lumMod val="75000"/>
                    <a:lumOff val="25000"/>
                  </a:schemeClr>
                </a:solidFill>
              </a:defRPr>
            </a:lvl1pPr>
          </a:lstStyle>
          <a:p>
            <a:pPr lvl="0"/>
            <a:r>
              <a:rPr kumimoji="1" lang="en-US" altLang="ja-JP"/>
              <a:t>0000</a:t>
            </a:r>
            <a:endParaRPr kumimoji="1" lang="ja-JP" altLang="en-US"/>
          </a:p>
        </p:txBody>
      </p:sp>
      <p:sp>
        <p:nvSpPr>
          <p:cNvPr id="25" name="テキスト プレースホルダー 5"/>
          <p:cNvSpPr>
            <a:spLocks noGrp="1"/>
          </p:cNvSpPr>
          <p:nvPr>
            <p:ph type="body" sz="quarter" idx="22" hasCustomPrompt="1"/>
          </p:nvPr>
        </p:nvSpPr>
        <p:spPr>
          <a:xfrm>
            <a:off x="11998180" y="4605754"/>
            <a:ext cx="5080002" cy="1101238"/>
          </a:xfrm>
        </p:spPr>
        <p:txBody>
          <a:bodyPr numCol="1" spcCol="360000" anchor="b">
            <a:noAutofit/>
          </a:bodyPr>
          <a:lstStyle>
            <a:lvl1pPr marL="0" indent="0" algn="ctr">
              <a:lnSpc>
                <a:spcPct val="100000"/>
              </a:lnSpc>
              <a:spcBef>
                <a:spcPts val="0"/>
              </a:spcBef>
              <a:buClr>
                <a:schemeClr val="accent1"/>
              </a:buClr>
              <a:buFontTx/>
              <a:buNone/>
              <a:defRPr sz="6600" i="1">
                <a:solidFill>
                  <a:schemeClr val="tx1">
                    <a:lumMod val="75000"/>
                    <a:lumOff val="25000"/>
                  </a:schemeClr>
                </a:solidFill>
              </a:defRPr>
            </a:lvl1pPr>
          </a:lstStyle>
          <a:p>
            <a:pPr lvl="0"/>
            <a:r>
              <a:rPr kumimoji="1" lang="en-US" altLang="ja-JP"/>
              <a:t>0000</a:t>
            </a:r>
            <a:endParaRPr kumimoji="1" lang="ja-JP" altLang="en-US"/>
          </a:p>
        </p:txBody>
      </p:sp>
      <p:cxnSp>
        <p:nvCxnSpPr>
          <p:cNvPr id="26" name="Straight Connector 25"/>
          <p:cNvCxnSpPr>
            <a:endCxn id="6" idx="1"/>
          </p:cNvCxnSpPr>
          <p:nvPr userDrawn="1"/>
        </p:nvCxnSpPr>
        <p:spPr>
          <a:xfrm>
            <a:off x="0" y="5873433"/>
            <a:ext cx="3631809"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9007965"/>
      </p:ext>
    </p:extLst>
  </p:cSld>
  <p:clrMapOvr>
    <a:masterClrMapping/>
  </p:clrMapOvr>
  <mc:AlternateContent xmlns:mc="http://schemas.openxmlformats.org/markup-compatibility/2006" xmlns:p15="http://schemas.microsoft.com/office/powerpoint/2012/main">
    <mc:Choice Requires="p15">
      <p:transition spd="slow" advTm="3084">
        <p15:prstTrans prst="prestige"/>
      </p:transition>
    </mc:Choice>
    <mc:Fallback xmlns="">
      <p:transition spd="slow" advTm="30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 presetClass="entr" presetSubtype="8" decel="100000" fill="hold" grpId="0" nodeType="afterEffect">
                                  <p:stCondLst>
                                    <p:cond delay="0"/>
                                  </p:stCondLst>
                                  <p:iterate type="lt">
                                    <p:tmPct val="10000"/>
                                  </p:iterate>
                                  <p:childTnLst>
                                    <p:set>
                                      <p:cBhvr>
                                        <p:cTn id="11" dur="1" fill="hold">
                                          <p:stCondLst>
                                            <p:cond delay="0"/>
                                          </p:stCondLst>
                                        </p:cTn>
                                        <p:tgtEl>
                                          <p:spTgt spid="23">
                                            <p:txEl>
                                              <p:pRg st="0" end="0"/>
                                            </p:txEl>
                                          </p:spTgt>
                                        </p:tgtEl>
                                        <p:attrNameLst>
                                          <p:attrName>style.visibility</p:attrName>
                                        </p:attrNameLst>
                                      </p:cBhvr>
                                      <p:to>
                                        <p:strVal val="visible"/>
                                      </p:to>
                                    </p:set>
                                    <p:anim calcmode="lin" valueType="num">
                                      <p:cBhvr additive="base">
                                        <p:cTn id="12" dur="750" fill="hold"/>
                                        <p:tgtEl>
                                          <p:spTgt spid="23">
                                            <p:txEl>
                                              <p:pRg st="0" end="0"/>
                                            </p:txEl>
                                          </p:spTgt>
                                        </p:tgtEl>
                                        <p:attrNameLst>
                                          <p:attrName>ppt_x</p:attrName>
                                        </p:attrNameLst>
                                      </p:cBhvr>
                                      <p:tavLst>
                                        <p:tav tm="0">
                                          <p:val>
                                            <p:strVal val="0-#ppt_w/2"/>
                                          </p:val>
                                        </p:tav>
                                        <p:tav tm="100000">
                                          <p:val>
                                            <p:strVal val="#ppt_x"/>
                                          </p:val>
                                        </p:tav>
                                      </p:tavLst>
                                    </p:anim>
                                    <p:anim calcmode="lin" valueType="num">
                                      <p:cBhvr additive="base">
                                        <p:cTn id="13" dur="750" fill="hold"/>
                                        <p:tgtEl>
                                          <p:spTgt spid="23">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8" decel="10000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750" fill="hold"/>
                                        <p:tgtEl>
                                          <p:spTgt spid="6"/>
                                        </p:tgtEl>
                                        <p:attrNameLst>
                                          <p:attrName>ppt_x</p:attrName>
                                        </p:attrNameLst>
                                      </p:cBhvr>
                                      <p:tavLst>
                                        <p:tav tm="0">
                                          <p:val>
                                            <p:strVal val="0-#ppt_w/2"/>
                                          </p:val>
                                        </p:tav>
                                        <p:tav tm="100000">
                                          <p:val>
                                            <p:strVal val="#ppt_x"/>
                                          </p:val>
                                        </p:tav>
                                      </p:tavLst>
                                    </p:anim>
                                    <p:anim calcmode="lin" valueType="num">
                                      <p:cBhvr additive="base">
                                        <p:cTn id="17" dur="750" fill="hold"/>
                                        <p:tgtEl>
                                          <p:spTgt spid="6"/>
                                        </p:tgtEl>
                                        <p:attrNameLst>
                                          <p:attrName>ppt_y</p:attrName>
                                        </p:attrNameLst>
                                      </p:cBhvr>
                                      <p:tavLst>
                                        <p:tav tm="0">
                                          <p:val>
                                            <p:strVal val="#ppt_y"/>
                                          </p:val>
                                        </p:tav>
                                        <p:tav tm="100000">
                                          <p:val>
                                            <p:strVal val="#ppt_y"/>
                                          </p:val>
                                        </p:tav>
                                      </p:tavLst>
                                    </p:anim>
                                  </p:childTnLst>
                                </p:cTn>
                              </p:par>
                            </p:childTnLst>
                          </p:cTn>
                        </p:par>
                        <p:par>
                          <p:cTn id="18" fill="hold">
                            <p:stCondLst>
                              <p:cond delay="1725"/>
                            </p:stCondLst>
                            <p:childTnLst>
                              <p:par>
                                <p:cTn id="19" presetID="2" presetClass="entr" presetSubtype="4" decel="100000" fill="hold" grpId="0" nodeType="afterEffect">
                                  <p:stCondLst>
                                    <p:cond delay="0"/>
                                  </p:stCondLst>
                                  <p:childTnLst>
                                    <p:set>
                                      <p:cBhvr>
                                        <p:cTn id="20" dur="1" fill="hold">
                                          <p:stCondLst>
                                            <p:cond delay="0"/>
                                          </p:stCondLst>
                                        </p:cTn>
                                        <p:tgtEl>
                                          <p:spTgt spid="17">
                                            <p:txEl>
                                              <p:pRg st="0" end="0"/>
                                            </p:txEl>
                                          </p:spTgt>
                                        </p:tgtEl>
                                        <p:attrNameLst>
                                          <p:attrName>style.visibility</p:attrName>
                                        </p:attrNameLst>
                                      </p:cBhvr>
                                      <p:to>
                                        <p:strVal val="visible"/>
                                      </p:to>
                                    </p:set>
                                    <p:anim calcmode="lin" valueType="num">
                                      <p:cBhvr additive="base">
                                        <p:cTn id="21"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decel="100000" fill="hold" grpId="0" nodeType="withEffect">
                                  <p:stCondLst>
                                    <p:cond delay="25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cBhvr additive="base">
                                        <p:cTn id="2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475"/>
                            </p:stCondLst>
                            <p:childTnLst>
                              <p:par>
                                <p:cTn id="28" presetID="22" presetClass="entr" presetSubtype="8"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2975"/>
                            </p:stCondLst>
                            <p:childTnLst>
                              <p:par>
                                <p:cTn id="32" presetID="2" presetClass="entr" presetSubtype="8" decel="100000" fill="hold" grpId="0" nodeType="afterEffect">
                                  <p:stCondLst>
                                    <p:cond delay="250"/>
                                  </p:stCondLst>
                                  <p:iterate type="lt">
                                    <p:tmPct val="10000"/>
                                  </p:iterate>
                                  <p:childTnLst>
                                    <p:set>
                                      <p:cBhvr>
                                        <p:cTn id="33" dur="1" fill="hold">
                                          <p:stCondLst>
                                            <p:cond delay="0"/>
                                          </p:stCondLst>
                                        </p:cTn>
                                        <p:tgtEl>
                                          <p:spTgt spid="24">
                                            <p:txEl>
                                              <p:pRg st="0" end="0"/>
                                            </p:txEl>
                                          </p:spTgt>
                                        </p:tgtEl>
                                        <p:attrNameLst>
                                          <p:attrName>style.visibility</p:attrName>
                                        </p:attrNameLst>
                                      </p:cBhvr>
                                      <p:to>
                                        <p:strVal val="visible"/>
                                      </p:to>
                                    </p:set>
                                    <p:anim calcmode="lin" valueType="num">
                                      <p:cBhvr additive="base">
                                        <p:cTn id="34" dur="75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35" dur="750" fill="hold"/>
                                        <p:tgtEl>
                                          <p:spTgt spid="24">
                                            <p:txEl>
                                              <p:pRg st="0" end="0"/>
                                            </p:txEl>
                                          </p:spTgt>
                                        </p:tgtEl>
                                        <p:attrNameLst>
                                          <p:attrName>ppt_y</p:attrName>
                                        </p:attrNameLst>
                                      </p:cBhvr>
                                      <p:tavLst>
                                        <p:tav tm="0">
                                          <p:val>
                                            <p:strVal val="#ppt_y"/>
                                          </p:val>
                                        </p:tav>
                                        <p:tav tm="100000">
                                          <p:val>
                                            <p:strVal val="#ppt_y"/>
                                          </p:val>
                                        </p:tav>
                                      </p:tavLst>
                                    </p:anim>
                                  </p:childTnLst>
                                </p:cTn>
                              </p:par>
                              <p:par>
                                <p:cTn id="36" presetID="2" presetClass="entr" presetSubtype="8" decel="100000" fill="hold" grpId="0" nodeType="withEffect">
                                  <p:stCondLst>
                                    <p:cond delay="25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750" fill="hold"/>
                                        <p:tgtEl>
                                          <p:spTgt spid="7"/>
                                        </p:tgtEl>
                                        <p:attrNameLst>
                                          <p:attrName>ppt_x</p:attrName>
                                        </p:attrNameLst>
                                      </p:cBhvr>
                                      <p:tavLst>
                                        <p:tav tm="0">
                                          <p:val>
                                            <p:strVal val="0-#ppt_w/2"/>
                                          </p:val>
                                        </p:tav>
                                        <p:tav tm="100000">
                                          <p:val>
                                            <p:strVal val="#ppt_x"/>
                                          </p:val>
                                        </p:tav>
                                      </p:tavLst>
                                    </p:anim>
                                    <p:anim calcmode="lin" valueType="num">
                                      <p:cBhvr additive="base">
                                        <p:cTn id="39" dur="750" fill="hold"/>
                                        <p:tgtEl>
                                          <p:spTgt spid="7"/>
                                        </p:tgtEl>
                                        <p:attrNameLst>
                                          <p:attrName>ppt_y</p:attrName>
                                        </p:attrNameLst>
                                      </p:cBhvr>
                                      <p:tavLst>
                                        <p:tav tm="0">
                                          <p:val>
                                            <p:strVal val="#ppt_y"/>
                                          </p:val>
                                        </p:tav>
                                        <p:tav tm="100000">
                                          <p:val>
                                            <p:strVal val="#ppt_y"/>
                                          </p:val>
                                        </p:tav>
                                      </p:tavLst>
                                    </p:anim>
                                  </p:childTnLst>
                                </p:cTn>
                              </p:par>
                            </p:childTnLst>
                          </p:cTn>
                        </p:par>
                        <p:par>
                          <p:cTn id="40" fill="hold">
                            <p:stCondLst>
                              <p:cond delay="4200"/>
                            </p:stCondLst>
                            <p:childTnLst>
                              <p:par>
                                <p:cTn id="41" presetID="2" presetClass="entr" presetSubtype="4" decel="100000" fill="hold" grpId="0" nodeType="afterEffect">
                                  <p:stCondLst>
                                    <p:cond delay="0"/>
                                  </p:stCondLst>
                                  <p:childTnLst>
                                    <p:set>
                                      <p:cBhvr>
                                        <p:cTn id="42" dur="1" fill="hold">
                                          <p:stCondLst>
                                            <p:cond delay="0"/>
                                          </p:stCondLst>
                                        </p:cTn>
                                        <p:tgtEl>
                                          <p:spTgt spid="19">
                                            <p:txEl>
                                              <p:pRg st="0" end="0"/>
                                            </p:txEl>
                                          </p:spTgt>
                                        </p:tgtEl>
                                        <p:attrNameLst>
                                          <p:attrName>style.visibility</p:attrName>
                                        </p:attrNameLst>
                                      </p:cBhvr>
                                      <p:to>
                                        <p:strVal val="visible"/>
                                      </p:to>
                                    </p:set>
                                    <p:anim calcmode="lin" valueType="num">
                                      <p:cBhvr additive="base">
                                        <p:cTn id="43"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9">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decel="100000" fill="hold" grpId="0" nodeType="withEffect">
                                  <p:stCondLst>
                                    <p:cond delay="250"/>
                                  </p:stCondLst>
                                  <p:childTnLst>
                                    <p:set>
                                      <p:cBhvr>
                                        <p:cTn id="46" dur="1" fill="hold">
                                          <p:stCondLst>
                                            <p:cond delay="0"/>
                                          </p:stCondLst>
                                        </p:cTn>
                                        <p:tgtEl>
                                          <p:spTgt spid="20">
                                            <p:txEl>
                                              <p:pRg st="0" end="0"/>
                                            </p:txEl>
                                          </p:spTgt>
                                        </p:tgtEl>
                                        <p:attrNameLst>
                                          <p:attrName>style.visibility</p:attrName>
                                        </p:attrNameLst>
                                      </p:cBhvr>
                                      <p:to>
                                        <p:strVal val="visible"/>
                                      </p:to>
                                    </p:set>
                                    <p:anim calcmode="lin" valueType="num">
                                      <p:cBhvr additive="base">
                                        <p:cTn id="4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par>
                          <p:cTn id="49" fill="hold">
                            <p:stCondLst>
                              <p:cond delay="4950"/>
                            </p:stCondLst>
                            <p:childTnLst>
                              <p:par>
                                <p:cTn id="50" presetID="22" presetClass="entr" presetSubtype="8" fill="hold"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
                                        <p:tgtEl>
                                          <p:spTgt spid="11"/>
                                        </p:tgtEl>
                                      </p:cBhvr>
                                    </p:animEffect>
                                  </p:childTnLst>
                                </p:cTn>
                              </p:par>
                            </p:childTnLst>
                          </p:cTn>
                        </p:par>
                        <p:par>
                          <p:cTn id="53" fill="hold">
                            <p:stCondLst>
                              <p:cond delay="5450"/>
                            </p:stCondLst>
                            <p:childTnLst>
                              <p:par>
                                <p:cTn id="54" presetID="2" presetClass="entr" presetSubtype="8" decel="100000" fill="hold" grpId="0" nodeType="afterEffect">
                                  <p:stCondLst>
                                    <p:cond delay="250"/>
                                  </p:stCondLst>
                                  <p:iterate type="lt">
                                    <p:tmPct val="10000"/>
                                  </p:iterate>
                                  <p:childTnLst>
                                    <p:set>
                                      <p:cBhvr>
                                        <p:cTn id="55" dur="1" fill="hold">
                                          <p:stCondLst>
                                            <p:cond delay="0"/>
                                          </p:stCondLst>
                                        </p:cTn>
                                        <p:tgtEl>
                                          <p:spTgt spid="25">
                                            <p:txEl>
                                              <p:pRg st="0" end="0"/>
                                            </p:txEl>
                                          </p:spTgt>
                                        </p:tgtEl>
                                        <p:attrNameLst>
                                          <p:attrName>style.visibility</p:attrName>
                                        </p:attrNameLst>
                                      </p:cBhvr>
                                      <p:to>
                                        <p:strVal val="visible"/>
                                      </p:to>
                                    </p:set>
                                    <p:anim calcmode="lin" valueType="num">
                                      <p:cBhvr additive="base">
                                        <p:cTn id="56" dur="75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57" dur="750" fill="hold"/>
                                        <p:tgtEl>
                                          <p:spTgt spid="25">
                                            <p:txEl>
                                              <p:pRg st="0" end="0"/>
                                            </p:txEl>
                                          </p:spTgt>
                                        </p:tgtEl>
                                        <p:attrNameLst>
                                          <p:attrName>ppt_y</p:attrName>
                                        </p:attrNameLst>
                                      </p:cBhvr>
                                      <p:tavLst>
                                        <p:tav tm="0">
                                          <p:val>
                                            <p:strVal val="#ppt_y"/>
                                          </p:val>
                                        </p:tav>
                                        <p:tav tm="100000">
                                          <p:val>
                                            <p:strVal val="#ppt_y"/>
                                          </p:val>
                                        </p:tav>
                                      </p:tavLst>
                                    </p:anim>
                                  </p:childTnLst>
                                </p:cTn>
                              </p:par>
                              <p:par>
                                <p:cTn id="58" presetID="2" presetClass="entr" presetSubtype="8" decel="100000" fill="hold" grpId="0" nodeType="withEffect">
                                  <p:stCondLst>
                                    <p:cond delay="250"/>
                                  </p:stCondLst>
                                  <p:childTnLst>
                                    <p:set>
                                      <p:cBhvr>
                                        <p:cTn id="59" dur="1" fill="hold">
                                          <p:stCondLst>
                                            <p:cond delay="0"/>
                                          </p:stCondLst>
                                        </p:cTn>
                                        <p:tgtEl>
                                          <p:spTgt spid="8"/>
                                        </p:tgtEl>
                                        <p:attrNameLst>
                                          <p:attrName>style.visibility</p:attrName>
                                        </p:attrNameLst>
                                      </p:cBhvr>
                                      <p:to>
                                        <p:strVal val="visible"/>
                                      </p:to>
                                    </p:set>
                                    <p:anim calcmode="lin" valueType="num">
                                      <p:cBhvr additive="base">
                                        <p:cTn id="60" dur="750" fill="hold"/>
                                        <p:tgtEl>
                                          <p:spTgt spid="8"/>
                                        </p:tgtEl>
                                        <p:attrNameLst>
                                          <p:attrName>ppt_x</p:attrName>
                                        </p:attrNameLst>
                                      </p:cBhvr>
                                      <p:tavLst>
                                        <p:tav tm="0">
                                          <p:val>
                                            <p:strVal val="0-#ppt_w/2"/>
                                          </p:val>
                                        </p:tav>
                                        <p:tav tm="100000">
                                          <p:val>
                                            <p:strVal val="#ppt_x"/>
                                          </p:val>
                                        </p:tav>
                                      </p:tavLst>
                                    </p:anim>
                                    <p:anim calcmode="lin" valueType="num">
                                      <p:cBhvr additive="base">
                                        <p:cTn id="61" dur="750" fill="hold"/>
                                        <p:tgtEl>
                                          <p:spTgt spid="8"/>
                                        </p:tgtEl>
                                        <p:attrNameLst>
                                          <p:attrName>ppt_y</p:attrName>
                                        </p:attrNameLst>
                                      </p:cBhvr>
                                      <p:tavLst>
                                        <p:tav tm="0">
                                          <p:val>
                                            <p:strVal val="#ppt_y"/>
                                          </p:val>
                                        </p:tav>
                                        <p:tav tm="100000">
                                          <p:val>
                                            <p:strVal val="#ppt_y"/>
                                          </p:val>
                                        </p:tav>
                                      </p:tavLst>
                                    </p:anim>
                                  </p:childTnLst>
                                </p:cTn>
                              </p:par>
                            </p:childTnLst>
                          </p:cTn>
                        </p:par>
                        <p:par>
                          <p:cTn id="62" fill="hold">
                            <p:stCondLst>
                              <p:cond delay="6675"/>
                            </p:stCondLst>
                            <p:childTnLst>
                              <p:par>
                                <p:cTn id="63" presetID="2" presetClass="entr" presetSubtype="4" decel="100000" fill="hold" grpId="0" nodeType="afterEffect">
                                  <p:stCondLst>
                                    <p:cond delay="0"/>
                                  </p:stCondLst>
                                  <p:childTnLst>
                                    <p:set>
                                      <p:cBhvr>
                                        <p:cTn id="64" dur="1" fill="hold">
                                          <p:stCondLst>
                                            <p:cond delay="0"/>
                                          </p:stCondLst>
                                        </p:cTn>
                                        <p:tgtEl>
                                          <p:spTgt spid="21">
                                            <p:txEl>
                                              <p:pRg st="0" end="0"/>
                                            </p:txEl>
                                          </p:spTgt>
                                        </p:tgtEl>
                                        <p:attrNameLst>
                                          <p:attrName>style.visibility</p:attrName>
                                        </p:attrNameLst>
                                      </p:cBhvr>
                                      <p:to>
                                        <p:strVal val="visible"/>
                                      </p:to>
                                    </p:set>
                                    <p:anim calcmode="lin" valueType="num">
                                      <p:cBhvr additive="base">
                                        <p:cTn id="65"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67" presetID="2" presetClass="entr" presetSubtype="4" decel="100000" fill="hold" grpId="0" nodeType="withEffect">
                                  <p:stCondLst>
                                    <p:cond delay="250"/>
                                  </p:stCondLst>
                                  <p:childTnLst>
                                    <p:set>
                                      <p:cBhvr>
                                        <p:cTn id="68" dur="1" fill="hold">
                                          <p:stCondLst>
                                            <p:cond delay="0"/>
                                          </p:stCondLst>
                                        </p:cTn>
                                        <p:tgtEl>
                                          <p:spTgt spid="22">
                                            <p:txEl>
                                              <p:pRg st="0" end="0"/>
                                            </p:txEl>
                                          </p:spTgt>
                                        </p:tgtEl>
                                        <p:attrNameLst>
                                          <p:attrName>style.visibility</p:attrName>
                                        </p:attrNameLst>
                                      </p:cBhvr>
                                      <p:to>
                                        <p:strVal val="visible"/>
                                      </p:to>
                                    </p:set>
                                    <p:anim calcmode="lin" valueType="num">
                                      <p:cBhvr additive="base">
                                        <p:cTn id="69"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17" grpId="0" build="p">
        <p:tmplLst>
          <p:tmpl lvl="1">
            <p:tnLst>
              <p:par>
                <p:cTn presetID="2" presetClass="entr" presetSubtype="4"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2" presetClass="entr" presetSubtype="4" decel="100000"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19" grpId="0" build="p">
        <p:tmplLst>
          <p:tmpl lvl="1">
            <p:tnLst>
              <p:par>
                <p:cTn presetID="2" presetClass="entr" presetSubtype="4" decel="10000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P spid="20" grpId="0" build="p">
        <p:tmplLst>
          <p:tmpl lvl="1">
            <p:tnLst>
              <p:par>
                <p:cTn presetID="2" presetClass="entr" presetSubtype="4" decel="100000"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1" grpId="0" build="p">
        <p:tmplLst>
          <p:tmpl lvl="1">
            <p:tnLst>
              <p:par>
                <p:cTn presetID="2" presetClass="entr" presetSubtype="4" decel="10000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build="p">
        <p:tmplLst>
          <p:tmpl lvl="1">
            <p:tnLst>
              <p:par>
                <p:cTn presetID="2" presetClass="entr" presetSubtype="4" decel="100000" fill="hold" nodeType="with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1+#ppt_h/2"/>
                          </p:val>
                        </p:tav>
                        <p:tav tm="100000">
                          <p:val>
                            <p:strVal val="#ppt_y"/>
                          </p:val>
                        </p:tav>
                      </p:tavLst>
                    </p:anim>
                  </p:childTnLst>
                </p:cTn>
              </p:par>
            </p:tnLst>
          </p:tmpl>
        </p:tmplLst>
      </p:bldP>
      <p:bldP spid="23" grpId="0" build="p">
        <p:tmplLst>
          <p:tmpl lvl="1">
            <p:tnLst>
              <p:par>
                <p:cTn presetID="2" presetClass="entr" presetSubtype="8" decel="100000" fill="hold" nodeType="afterEffect">
                  <p:stCondLst>
                    <p:cond delay="0"/>
                  </p:stCondLst>
                  <p:iterate type="lt">
                    <p:tmPct val="10000"/>
                  </p:iterate>
                  <p:childTnLst>
                    <p:set>
                      <p:cBhvr>
                        <p:cTn dur="1" fill="hold">
                          <p:stCondLst>
                            <p:cond delay="0"/>
                          </p:stCondLst>
                        </p:cTn>
                        <p:tgtEl>
                          <p:spTgt spid="23"/>
                        </p:tgtEl>
                        <p:attrNameLst>
                          <p:attrName>style.visibility</p:attrName>
                        </p:attrNameLst>
                      </p:cBhvr>
                      <p:to>
                        <p:strVal val="visible"/>
                      </p:to>
                    </p:set>
                    <p:anim calcmode="lin" valueType="num">
                      <p:cBhvr additive="base">
                        <p:cTn dur="750" fill="hold"/>
                        <p:tgtEl>
                          <p:spTgt spid="23"/>
                        </p:tgtEl>
                        <p:attrNameLst>
                          <p:attrName>ppt_x</p:attrName>
                        </p:attrNameLst>
                      </p:cBhvr>
                      <p:tavLst>
                        <p:tav tm="0">
                          <p:val>
                            <p:strVal val="0-#ppt_w/2"/>
                          </p:val>
                        </p:tav>
                        <p:tav tm="100000">
                          <p:val>
                            <p:strVal val="#ppt_x"/>
                          </p:val>
                        </p:tav>
                      </p:tavLst>
                    </p:anim>
                    <p:anim calcmode="lin" valueType="num">
                      <p:cBhvr additive="base">
                        <p:cTn dur="750" fill="hold"/>
                        <p:tgtEl>
                          <p:spTgt spid="23"/>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8" decel="100000" fill="hold" nodeType="afterEffect">
                  <p:stCondLst>
                    <p:cond delay="250"/>
                  </p:stCondLst>
                  <p:iterate type="lt">
                    <p:tmPct val="10000"/>
                  </p:iterate>
                  <p:childTnLst>
                    <p:set>
                      <p:cBhvr>
                        <p:cTn dur="1" fill="hold">
                          <p:stCondLst>
                            <p:cond delay="0"/>
                          </p:stCondLst>
                        </p:cTn>
                        <p:tgtEl>
                          <p:spTgt spid="24"/>
                        </p:tgtEl>
                        <p:attrNameLst>
                          <p:attrName>style.visibility</p:attrName>
                        </p:attrNameLst>
                      </p:cBhvr>
                      <p:to>
                        <p:strVal val="visible"/>
                      </p:to>
                    </p:set>
                    <p:anim calcmode="lin" valueType="num">
                      <p:cBhvr additive="base">
                        <p:cTn dur="750" fill="hold"/>
                        <p:tgtEl>
                          <p:spTgt spid="24"/>
                        </p:tgtEl>
                        <p:attrNameLst>
                          <p:attrName>ppt_x</p:attrName>
                        </p:attrNameLst>
                      </p:cBhvr>
                      <p:tavLst>
                        <p:tav tm="0">
                          <p:val>
                            <p:strVal val="0-#ppt_w/2"/>
                          </p:val>
                        </p:tav>
                        <p:tav tm="100000">
                          <p:val>
                            <p:strVal val="#ppt_x"/>
                          </p:val>
                        </p:tav>
                      </p:tavLst>
                    </p:anim>
                    <p:anim calcmode="lin" valueType="num">
                      <p:cBhvr additive="base">
                        <p:cTn dur="750" fill="hold"/>
                        <p:tgtEl>
                          <p:spTgt spid="24"/>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 presetClass="entr" presetSubtype="8" decel="100000" fill="hold" nodeType="afterEffect">
                  <p:stCondLst>
                    <p:cond delay="250"/>
                  </p:stCondLst>
                  <p:iterate type="lt">
                    <p:tmPct val="10000"/>
                  </p:iterate>
                  <p:childTnLst>
                    <p:set>
                      <p:cBhvr>
                        <p:cTn dur="1" fill="hold">
                          <p:stCondLst>
                            <p:cond delay="0"/>
                          </p:stCondLst>
                        </p:cTn>
                        <p:tgtEl>
                          <p:spTgt spid="25"/>
                        </p:tgtEl>
                        <p:attrNameLst>
                          <p:attrName>style.visibility</p:attrName>
                        </p:attrNameLst>
                      </p:cBhvr>
                      <p:to>
                        <p:strVal val="visible"/>
                      </p:to>
                    </p:set>
                    <p:anim calcmode="lin" valueType="num">
                      <p:cBhvr additive="base">
                        <p:cTn dur="750" fill="hold"/>
                        <p:tgtEl>
                          <p:spTgt spid="25"/>
                        </p:tgtEl>
                        <p:attrNameLst>
                          <p:attrName>ppt_x</p:attrName>
                        </p:attrNameLst>
                      </p:cBhvr>
                      <p:tavLst>
                        <p:tav tm="0">
                          <p:val>
                            <p:strVal val="0-#ppt_w/2"/>
                          </p:val>
                        </p:tav>
                        <p:tav tm="100000">
                          <p:val>
                            <p:strVal val="#ppt_x"/>
                          </p:val>
                        </p:tav>
                      </p:tavLst>
                    </p:anim>
                    <p:anim calcmode="lin" valueType="num">
                      <p:cBhvr additive="base">
                        <p:cTn dur="750" fill="hold"/>
                        <p:tgtEl>
                          <p:spTgt spid="25"/>
                        </p:tgtEl>
                        <p:attrNameLst>
                          <p:attrName>ppt_y</p:attrName>
                        </p:attrNameLst>
                      </p:cBhvr>
                      <p:tavLst>
                        <p:tav tm="0">
                          <p:val>
                            <p:strVal val="#ppt_y"/>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and text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516743" y="870856"/>
            <a:ext cx="15254514" cy="3556001"/>
          </a:xfrm>
        </p:spPr>
        <p:txBody>
          <a:bodyPr anchor="b">
            <a:normAutofit/>
          </a:bodyPr>
          <a:lstStyle>
            <a:lvl1pPr>
              <a:lnSpc>
                <a:spcPct val="80000"/>
              </a:lnSpc>
              <a:defRPr sz="9600" baseline="0">
                <a:latin typeface="Roboto Bold" pitchFamily="2" charset="0"/>
              </a:defRPr>
            </a:lvl1pPr>
          </a:lstStyle>
          <a:p>
            <a:r>
              <a:rPr kumimoji="1" lang="en-US" altLang="ja-JP"/>
              <a:t>Heading Goes Here</a:t>
            </a:r>
            <a:endParaRPr kumimoji="1" lang="ja-JP" altLang="en-US"/>
          </a:p>
        </p:txBody>
      </p:sp>
      <p:sp>
        <p:nvSpPr>
          <p:cNvPr id="3" name="フッター プレースホルダー 2"/>
          <p:cNvSpPr>
            <a:spLocks noGrp="1"/>
          </p:cNvSpPr>
          <p:nvPr>
            <p:ph type="ftr" sz="quarter" idx="10"/>
          </p:nvPr>
        </p:nvSpPr>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a:p>
        </p:txBody>
      </p:sp>
      <p:sp>
        <p:nvSpPr>
          <p:cNvPr id="6" name="テキスト プレースホルダー 5"/>
          <p:cNvSpPr>
            <a:spLocks noGrp="1"/>
          </p:cNvSpPr>
          <p:nvPr>
            <p:ph type="body" sz="quarter" idx="12" hasCustomPrompt="1"/>
          </p:nvPr>
        </p:nvSpPr>
        <p:spPr>
          <a:xfrm>
            <a:off x="3947886" y="4426859"/>
            <a:ext cx="13008982" cy="4272642"/>
          </a:xfrm>
        </p:spPr>
        <p:txBody>
          <a:bodyPr numCol="1" spcCol="360000" anchor="t">
            <a:normAutofit/>
          </a:bodyPr>
          <a:lstStyle>
            <a:lvl1pPr marL="285750" indent="-285750" algn="l">
              <a:spcBef>
                <a:spcPts val="1200"/>
              </a:spcBef>
              <a:buClr>
                <a:schemeClr val="accent1"/>
              </a:buClr>
              <a:buFont typeface="Wingdings" panose="05000000000000000000" pitchFamily="2" charset="2"/>
              <a:buChar char="n"/>
              <a:defRPr sz="1800">
                <a:solidFill>
                  <a:schemeClr val="bg2"/>
                </a:solidFill>
              </a:defRPr>
            </a:lvl1pPr>
          </a:lstStyle>
          <a:p>
            <a:pPr lvl="0"/>
            <a:r>
              <a:rPr kumimoji="1" lang="en-US" altLang="ja-JP"/>
              <a:t>Text Goes Here</a:t>
            </a:r>
            <a:endParaRPr kumimoji="1" lang="ja-JP" altLang="en-US"/>
          </a:p>
        </p:txBody>
      </p:sp>
    </p:spTree>
    <p:extLst>
      <p:ext uri="{BB962C8B-B14F-4D97-AF65-F5344CB8AC3E}">
        <p14:creationId xmlns:p14="http://schemas.microsoft.com/office/powerpoint/2010/main" val="1486987519"/>
      </p:ext>
    </p:extLst>
  </p:cSld>
  <p:clrMapOvr>
    <a:masterClrMapping/>
  </p:clrMapOvr>
  <mc:AlternateContent xmlns:mc="http://schemas.openxmlformats.org/markup-compatibility/2006" xmlns:p15="http://schemas.microsoft.com/office/powerpoint/2012/main">
    <mc:Choice Requires="p15">
      <p:transition spd="slow" advTm="3084">
        <p15:prstTrans prst="prestige"/>
      </p:transition>
    </mc:Choice>
    <mc:Fallback xmlns="">
      <p:transition spd="slow" advTm="30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900"/>
                            </p:stCondLst>
                            <p:childTnLst>
                              <p:par>
                                <p:cTn id="10" presetID="2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tmplLst>
          <p:tmpl lvl="1">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rocess 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a:p>
        </p:txBody>
      </p:sp>
      <p:sp>
        <p:nvSpPr>
          <p:cNvPr id="5" name="フリーフォーム 32"/>
          <p:cNvSpPr/>
          <p:nvPr userDrawn="1"/>
        </p:nvSpPr>
        <p:spPr>
          <a:xfrm rot="2700000">
            <a:off x="1513825" y="2761114"/>
            <a:ext cx="2545786" cy="2288121"/>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 name="グループ化 6"/>
          <p:cNvGrpSpPr/>
          <p:nvPr userDrawn="1"/>
        </p:nvGrpSpPr>
        <p:grpSpPr>
          <a:xfrm>
            <a:off x="1581149" y="3053187"/>
            <a:ext cx="4187961" cy="4128938"/>
            <a:chOff x="3326919" y="1476686"/>
            <a:chExt cx="5264701" cy="5190503"/>
          </a:xfrm>
        </p:grpSpPr>
        <p:sp>
          <p:nvSpPr>
            <p:cNvPr id="7" name="フリーフォーム 37"/>
            <p:cNvSpPr/>
            <p:nvPr userDrawn="1"/>
          </p:nvSpPr>
          <p:spPr>
            <a:xfrm rot="2700000">
              <a:off x="3064247" y="1739358"/>
              <a:ext cx="5190503" cy="4665160"/>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5"/>
            <p:cNvSpPr txBox="1"/>
            <p:nvPr userDrawn="1"/>
          </p:nvSpPr>
          <p:spPr>
            <a:xfrm>
              <a:off x="7380118" y="3291171"/>
              <a:ext cx="1211502" cy="1160722"/>
            </a:xfrm>
            <a:prstGeom prst="rect">
              <a:avLst/>
            </a:prstGeom>
            <a:noFill/>
          </p:spPr>
          <p:txBody>
            <a:bodyPr wrap="none" rtlCol="0">
              <a:spAutoFit/>
            </a:bodyPr>
            <a:lstStyle/>
            <a:p>
              <a:r>
                <a:rPr kumimoji="1" lang="en-US" altLang="ja-JP" sz="5400">
                  <a:solidFill>
                    <a:schemeClr val="bg1"/>
                  </a:solidFill>
                </a:rPr>
                <a:t>01</a:t>
              </a:r>
              <a:endParaRPr kumimoji="1" lang="ja-JP" altLang="en-US" sz="5400">
                <a:solidFill>
                  <a:schemeClr val="bg1"/>
                </a:solidFill>
              </a:endParaRPr>
            </a:p>
          </p:txBody>
        </p:sp>
      </p:grpSp>
      <p:sp>
        <p:nvSpPr>
          <p:cNvPr id="9" name="テキスト プレースホルダー 12"/>
          <p:cNvSpPr>
            <a:spLocks noGrp="1"/>
          </p:cNvSpPr>
          <p:nvPr>
            <p:ph type="body" sz="quarter" idx="14" hasCustomPrompt="1"/>
          </p:nvPr>
        </p:nvSpPr>
        <p:spPr>
          <a:xfrm>
            <a:off x="1033235" y="4578264"/>
            <a:ext cx="3705021" cy="747032"/>
          </a:xfrm>
        </p:spPr>
        <p:txBody>
          <a:bodyPr anchor="ctr">
            <a:noAutofit/>
          </a:bodyPr>
          <a:lstStyle>
            <a:lvl1pPr algn="r">
              <a:lnSpc>
                <a:spcPct val="100000"/>
              </a:lnSpc>
              <a:spcBef>
                <a:spcPts val="0"/>
              </a:spcBef>
              <a:defRPr sz="2400" baseline="0">
                <a:solidFill>
                  <a:schemeClr val="bg1"/>
                </a:solidFill>
                <a:latin typeface="+mj-lt"/>
              </a:defRPr>
            </a:lvl1pPr>
          </a:lstStyle>
          <a:p>
            <a:pPr lvl="0"/>
            <a:r>
              <a:rPr kumimoji="1" lang="en-US" altLang="ja-JP"/>
              <a:t>Text Goes Here</a:t>
            </a:r>
            <a:endParaRPr kumimoji="1" lang="ja-JP" altLang="en-US"/>
          </a:p>
        </p:txBody>
      </p:sp>
      <p:grpSp>
        <p:nvGrpSpPr>
          <p:cNvPr id="10" name="グループ化 23"/>
          <p:cNvGrpSpPr/>
          <p:nvPr userDrawn="1"/>
        </p:nvGrpSpPr>
        <p:grpSpPr>
          <a:xfrm>
            <a:off x="7124851" y="3077444"/>
            <a:ext cx="4187962" cy="4128938"/>
            <a:chOff x="3326919" y="1476686"/>
            <a:chExt cx="5264702" cy="5190503"/>
          </a:xfrm>
        </p:grpSpPr>
        <p:sp>
          <p:nvSpPr>
            <p:cNvPr id="11" name="フリーフォーム 24"/>
            <p:cNvSpPr/>
            <p:nvPr userDrawn="1"/>
          </p:nvSpPr>
          <p:spPr>
            <a:xfrm rot="2700000">
              <a:off x="3064247" y="1739358"/>
              <a:ext cx="5190503" cy="4665160"/>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25"/>
            <p:cNvSpPr txBox="1"/>
            <p:nvPr userDrawn="1"/>
          </p:nvSpPr>
          <p:spPr>
            <a:xfrm>
              <a:off x="7380119" y="3291171"/>
              <a:ext cx="1211502" cy="1160722"/>
            </a:xfrm>
            <a:prstGeom prst="rect">
              <a:avLst/>
            </a:prstGeom>
            <a:noFill/>
          </p:spPr>
          <p:txBody>
            <a:bodyPr wrap="none" rtlCol="0">
              <a:spAutoFit/>
            </a:bodyPr>
            <a:lstStyle/>
            <a:p>
              <a:r>
                <a:rPr kumimoji="1" lang="en-US" altLang="ja-JP" sz="5400">
                  <a:solidFill>
                    <a:schemeClr val="bg1"/>
                  </a:solidFill>
                </a:rPr>
                <a:t>02</a:t>
              </a:r>
              <a:endParaRPr kumimoji="1" lang="ja-JP" altLang="en-US" sz="5400">
                <a:solidFill>
                  <a:schemeClr val="bg1"/>
                </a:solidFill>
              </a:endParaRPr>
            </a:p>
          </p:txBody>
        </p:sp>
      </p:grpSp>
      <p:sp>
        <p:nvSpPr>
          <p:cNvPr id="13" name="テキスト プレースホルダー 12"/>
          <p:cNvSpPr>
            <a:spLocks noGrp="1"/>
          </p:cNvSpPr>
          <p:nvPr>
            <p:ph type="body" sz="quarter" idx="15" hasCustomPrompt="1"/>
          </p:nvPr>
        </p:nvSpPr>
        <p:spPr>
          <a:xfrm>
            <a:off x="6576937" y="4602521"/>
            <a:ext cx="3705021" cy="747032"/>
          </a:xfrm>
        </p:spPr>
        <p:txBody>
          <a:bodyPr anchor="ctr">
            <a:noAutofit/>
          </a:bodyPr>
          <a:lstStyle>
            <a:lvl1pPr algn="r">
              <a:lnSpc>
                <a:spcPct val="100000"/>
              </a:lnSpc>
              <a:spcBef>
                <a:spcPts val="0"/>
              </a:spcBef>
              <a:defRPr sz="2400" baseline="0">
                <a:solidFill>
                  <a:schemeClr val="bg1"/>
                </a:solidFill>
                <a:latin typeface="+mj-lt"/>
              </a:defRPr>
            </a:lvl1pPr>
          </a:lstStyle>
          <a:p>
            <a:pPr lvl="0"/>
            <a:r>
              <a:rPr kumimoji="1" lang="en-US" altLang="ja-JP"/>
              <a:t>Text Goes Here</a:t>
            </a:r>
            <a:endParaRPr kumimoji="1" lang="ja-JP" altLang="en-US"/>
          </a:p>
        </p:txBody>
      </p:sp>
      <p:grpSp>
        <p:nvGrpSpPr>
          <p:cNvPr id="14" name="グループ化 27"/>
          <p:cNvGrpSpPr/>
          <p:nvPr userDrawn="1"/>
        </p:nvGrpSpPr>
        <p:grpSpPr>
          <a:xfrm>
            <a:off x="12668553" y="3077444"/>
            <a:ext cx="4187961" cy="4128938"/>
            <a:chOff x="3326919" y="1476686"/>
            <a:chExt cx="5264701" cy="5190503"/>
          </a:xfrm>
        </p:grpSpPr>
        <p:sp>
          <p:nvSpPr>
            <p:cNvPr id="15" name="フリーフォーム 28"/>
            <p:cNvSpPr/>
            <p:nvPr userDrawn="1"/>
          </p:nvSpPr>
          <p:spPr>
            <a:xfrm rot="2700000">
              <a:off x="3064247" y="1739358"/>
              <a:ext cx="5190503" cy="4665160"/>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29"/>
            <p:cNvSpPr txBox="1"/>
            <p:nvPr userDrawn="1"/>
          </p:nvSpPr>
          <p:spPr>
            <a:xfrm>
              <a:off x="7380118" y="3291171"/>
              <a:ext cx="1211502" cy="1160722"/>
            </a:xfrm>
            <a:prstGeom prst="rect">
              <a:avLst/>
            </a:prstGeom>
            <a:noFill/>
          </p:spPr>
          <p:txBody>
            <a:bodyPr wrap="none" rtlCol="0">
              <a:spAutoFit/>
            </a:bodyPr>
            <a:lstStyle/>
            <a:p>
              <a:r>
                <a:rPr kumimoji="1" lang="en-US" altLang="ja-JP" sz="5400">
                  <a:solidFill>
                    <a:schemeClr val="bg1"/>
                  </a:solidFill>
                </a:rPr>
                <a:t>03</a:t>
              </a:r>
              <a:endParaRPr kumimoji="1" lang="ja-JP" altLang="en-US" sz="5400">
                <a:solidFill>
                  <a:schemeClr val="bg1"/>
                </a:solidFill>
              </a:endParaRPr>
            </a:p>
          </p:txBody>
        </p:sp>
      </p:grpSp>
      <p:sp>
        <p:nvSpPr>
          <p:cNvPr id="17" name="テキスト プレースホルダー 12"/>
          <p:cNvSpPr>
            <a:spLocks noGrp="1"/>
          </p:cNvSpPr>
          <p:nvPr>
            <p:ph type="body" sz="quarter" idx="16" hasCustomPrompt="1"/>
          </p:nvPr>
        </p:nvSpPr>
        <p:spPr>
          <a:xfrm>
            <a:off x="12120639" y="4602521"/>
            <a:ext cx="3705021" cy="747032"/>
          </a:xfrm>
        </p:spPr>
        <p:txBody>
          <a:bodyPr anchor="ctr">
            <a:noAutofit/>
          </a:bodyPr>
          <a:lstStyle>
            <a:lvl1pPr algn="r">
              <a:lnSpc>
                <a:spcPct val="100000"/>
              </a:lnSpc>
              <a:spcBef>
                <a:spcPts val="0"/>
              </a:spcBef>
              <a:defRPr sz="2400" baseline="0">
                <a:solidFill>
                  <a:schemeClr val="bg1"/>
                </a:solidFill>
                <a:latin typeface="+mj-lt"/>
              </a:defRPr>
            </a:lvl1pPr>
          </a:lstStyle>
          <a:p>
            <a:pPr lvl="0"/>
            <a:r>
              <a:rPr kumimoji="1" lang="en-US" altLang="ja-JP"/>
              <a:t>Text Goes Here</a:t>
            </a:r>
            <a:endParaRPr kumimoji="1" lang="ja-JP" altLang="en-US"/>
          </a:p>
        </p:txBody>
      </p:sp>
      <p:sp>
        <p:nvSpPr>
          <p:cNvPr id="18" name="フリーフォーム 33"/>
          <p:cNvSpPr/>
          <p:nvPr userDrawn="1"/>
        </p:nvSpPr>
        <p:spPr>
          <a:xfrm rot="2700000">
            <a:off x="12195797" y="3089076"/>
            <a:ext cx="2545786" cy="2288121"/>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プレースホルダー 12"/>
          <p:cNvSpPr>
            <a:spLocks noGrp="1"/>
          </p:cNvSpPr>
          <p:nvPr>
            <p:ph type="body" sz="quarter" idx="27" hasCustomPrompt="1"/>
          </p:nvPr>
        </p:nvSpPr>
        <p:spPr>
          <a:xfrm>
            <a:off x="951948" y="5435112"/>
            <a:ext cx="5249147" cy="2923078"/>
          </a:xfrm>
        </p:spPr>
        <p:txBody>
          <a:bodyPr>
            <a:normAutofit/>
          </a:bodyPr>
          <a:lstStyle>
            <a:lvl1pPr marL="342900" indent="-342900" algn="l">
              <a:spcBef>
                <a:spcPts val="1200"/>
              </a:spcBef>
              <a:buClr>
                <a:schemeClr val="accent1"/>
              </a:buClr>
              <a:buFont typeface="Wingdings" panose="05000000000000000000" pitchFamily="2" charset="2"/>
              <a:buChar char="n"/>
              <a:defRPr sz="1800" baseline="0">
                <a:solidFill>
                  <a:schemeClr val="bg2"/>
                </a:solidFill>
              </a:defRPr>
            </a:lvl1pPr>
          </a:lstStyle>
          <a:p>
            <a:pPr lvl="0"/>
            <a:r>
              <a:rPr kumimoji="1" lang="en-US" altLang="ja-JP"/>
              <a:t>Text goes here</a:t>
            </a:r>
            <a:endParaRPr kumimoji="1" lang="ja-JP" altLang="en-US"/>
          </a:p>
        </p:txBody>
      </p:sp>
      <p:sp>
        <p:nvSpPr>
          <p:cNvPr id="20" name="テキスト プレースホルダー 12"/>
          <p:cNvSpPr>
            <a:spLocks noGrp="1"/>
          </p:cNvSpPr>
          <p:nvPr>
            <p:ph type="body" sz="quarter" idx="28" hasCustomPrompt="1"/>
          </p:nvPr>
        </p:nvSpPr>
        <p:spPr>
          <a:xfrm>
            <a:off x="6506786" y="5435112"/>
            <a:ext cx="5249147" cy="2923078"/>
          </a:xfrm>
        </p:spPr>
        <p:txBody>
          <a:bodyPr>
            <a:normAutofit/>
          </a:bodyPr>
          <a:lstStyle>
            <a:lvl1pPr marL="342900" indent="-342900" algn="l">
              <a:spcBef>
                <a:spcPts val="1200"/>
              </a:spcBef>
              <a:buClr>
                <a:schemeClr val="accent1"/>
              </a:buClr>
              <a:buFont typeface="Wingdings" panose="05000000000000000000" pitchFamily="2" charset="2"/>
              <a:buChar char="n"/>
              <a:defRPr sz="1800" baseline="0">
                <a:solidFill>
                  <a:schemeClr val="bg2"/>
                </a:solidFill>
              </a:defRPr>
            </a:lvl1pPr>
          </a:lstStyle>
          <a:p>
            <a:pPr lvl="0"/>
            <a:r>
              <a:rPr kumimoji="1" lang="en-US" altLang="ja-JP"/>
              <a:t>Text goes here</a:t>
            </a:r>
            <a:endParaRPr kumimoji="1" lang="ja-JP" altLang="en-US"/>
          </a:p>
        </p:txBody>
      </p:sp>
      <p:sp>
        <p:nvSpPr>
          <p:cNvPr id="21" name="テキスト プレースホルダー 12"/>
          <p:cNvSpPr>
            <a:spLocks noGrp="1"/>
          </p:cNvSpPr>
          <p:nvPr>
            <p:ph type="body" sz="quarter" idx="29" hasCustomPrompt="1"/>
          </p:nvPr>
        </p:nvSpPr>
        <p:spPr>
          <a:xfrm>
            <a:off x="12019245" y="5435112"/>
            <a:ext cx="5249147" cy="2923078"/>
          </a:xfrm>
        </p:spPr>
        <p:txBody>
          <a:bodyPr>
            <a:normAutofit/>
          </a:bodyPr>
          <a:lstStyle>
            <a:lvl1pPr marL="342900" indent="-342900" algn="l">
              <a:spcBef>
                <a:spcPts val="1200"/>
              </a:spcBef>
              <a:buClr>
                <a:schemeClr val="accent1"/>
              </a:buClr>
              <a:buFont typeface="Wingdings" panose="05000000000000000000" pitchFamily="2" charset="2"/>
              <a:buChar char="n"/>
              <a:defRPr sz="1800" baseline="0">
                <a:solidFill>
                  <a:schemeClr val="bg2"/>
                </a:solidFill>
              </a:defRPr>
            </a:lvl1pPr>
          </a:lstStyle>
          <a:p>
            <a:pPr lvl="0"/>
            <a:r>
              <a:rPr kumimoji="1" lang="en-US" altLang="ja-JP"/>
              <a:t>Text goes here</a:t>
            </a:r>
            <a:endParaRPr kumimoji="1" lang="ja-JP" altLang="en-US"/>
          </a:p>
        </p:txBody>
      </p:sp>
      <p:sp>
        <p:nvSpPr>
          <p:cNvPr id="22" name="フリーフォーム 32"/>
          <p:cNvSpPr/>
          <p:nvPr userDrawn="1"/>
        </p:nvSpPr>
        <p:spPr>
          <a:xfrm rot="2700000">
            <a:off x="6365163" y="2264552"/>
            <a:ext cx="2545786" cy="2288121"/>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タイトル 1"/>
          <p:cNvSpPr>
            <a:spLocks noGrp="1"/>
          </p:cNvSpPr>
          <p:nvPr>
            <p:ph type="title" hasCustomPrompt="1"/>
          </p:nvPr>
        </p:nvSpPr>
        <p:spPr>
          <a:xfrm>
            <a:off x="775021" y="531190"/>
            <a:ext cx="16737958" cy="1612865"/>
          </a:xfrm>
        </p:spPr>
        <p:txBody>
          <a:bodyPr anchor="ctr">
            <a:normAutofit/>
          </a:bodyPr>
          <a:lstStyle>
            <a:lvl1pPr algn="ctr">
              <a:lnSpc>
                <a:spcPct val="100000"/>
              </a:lnSpc>
              <a:defRPr sz="9600" baseline="0">
                <a:latin typeface="Roboto Bold" pitchFamily="2" charset="0"/>
              </a:defRPr>
            </a:lvl1pPr>
          </a:lstStyle>
          <a:p>
            <a:r>
              <a:rPr kumimoji="1" lang="en-US" altLang="ja-JP"/>
              <a:t>Slide Title</a:t>
            </a:r>
            <a:endParaRPr kumimoji="1" lang="ja-JP" altLang="en-US"/>
          </a:p>
        </p:txBody>
      </p:sp>
    </p:spTree>
    <p:extLst>
      <p:ext uri="{BB962C8B-B14F-4D97-AF65-F5344CB8AC3E}">
        <p14:creationId xmlns:p14="http://schemas.microsoft.com/office/powerpoint/2010/main" val="3348130693"/>
      </p:ext>
    </p:extLst>
  </p:cSld>
  <p:clrMapOvr>
    <a:masterClrMapping/>
  </p:clrMapOvr>
  <mc:AlternateContent xmlns:mc="http://schemas.openxmlformats.org/markup-compatibility/2006" xmlns:p15="http://schemas.microsoft.com/office/powerpoint/2012/main">
    <mc:Choice Requires="p15">
      <p:transition spd="slow" advTm="3084">
        <p15:prstTrans prst="prestige"/>
      </p:transition>
    </mc:Choice>
    <mc:Fallback xmlns="">
      <p:transition spd="slow" advTm="30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23"/>
                                        </p:tgtEl>
                                        <p:attrNameLst>
                                          <p:attrName>style.visibility</p:attrName>
                                        </p:attrNameLst>
                                      </p:cBhvr>
                                      <p:to>
                                        <p:strVal val="visible"/>
                                      </p:to>
                                    </p:set>
                                    <p:anim calcmode="lin" valueType="num">
                                      <p:cBhvr additive="base">
                                        <p:cTn id="7" dur="750" fill="hold"/>
                                        <p:tgtEl>
                                          <p:spTgt spid="23"/>
                                        </p:tgtEl>
                                        <p:attrNameLst>
                                          <p:attrName>ppt_x</p:attrName>
                                        </p:attrNameLst>
                                      </p:cBhvr>
                                      <p:tavLst>
                                        <p:tav tm="0">
                                          <p:val>
                                            <p:strVal val="#ppt_x"/>
                                          </p:val>
                                        </p:tav>
                                        <p:tav tm="100000">
                                          <p:val>
                                            <p:strVal val="#ppt_x"/>
                                          </p:val>
                                        </p:tav>
                                      </p:tavLst>
                                    </p:anim>
                                    <p:anim calcmode="lin" valueType="num">
                                      <p:cBhvr additive="base">
                                        <p:cTn id="8" dur="750" fill="hold"/>
                                        <p:tgtEl>
                                          <p:spTgt spid="23"/>
                                        </p:tgtEl>
                                        <p:attrNameLst>
                                          <p:attrName>ppt_y</p:attrName>
                                        </p:attrNameLst>
                                      </p:cBhvr>
                                      <p:tavLst>
                                        <p:tav tm="0">
                                          <p:val>
                                            <p:strVal val="0-#ppt_h/2"/>
                                          </p:val>
                                        </p:tav>
                                        <p:tav tm="100000">
                                          <p:val>
                                            <p:strVal val="#ppt_y"/>
                                          </p:val>
                                        </p:tav>
                                      </p:tavLst>
                                    </p:anim>
                                  </p:childTnLst>
                                </p:cTn>
                              </p:par>
                            </p:childTnLst>
                          </p:cTn>
                        </p:par>
                        <p:par>
                          <p:cTn id="9" fill="hold">
                            <p:stCondLst>
                              <p:cond delay="825"/>
                            </p:stCondLst>
                            <p:childTnLst>
                              <p:par>
                                <p:cTn id="10" presetID="2" presetClass="entr" presetSubtype="8" decel="10000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par>
                                <p:cTn id="14" presetID="2" presetClass="entr" presetSubtype="8" decel="100000" fill="hold" grpId="0" nodeType="with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 calcmode="lin" valueType="num">
                                      <p:cBhvr additive="base">
                                        <p:cTn id="16"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9">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8" decel="100000" fill="hold" nodeType="withEffect">
                                  <p:stCondLst>
                                    <p:cond delay="25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0-#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250"/>
                                  </p:stCondLst>
                                  <p:childTnLst>
                                    <p:set>
                                      <p:cBhvr>
                                        <p:cTn id="23" dur="1" fill="hold">
                                          <p:stCondLst>
                                            <p:cond delay="0"/>
                                          </p:stCondLst>
                                        </p:cTn>
                                        <p:tgtEl>
                                          <p:spTgt spid="13">
                                            <p:txEl>
                                              <p:pRg st="0" end="0"/>
                                            </p:txEl>
                                          </p:spTgt>
                                        </p:tgtEl>
                                        <p:attrNameLst>
                                          <p:attrName>style.visibility</p:attrName>
                                        </p:attrNameLst>
                                      </p:cBhvr>
                                      <p:to>
                                        <p:strVal val="visible"/>
                                      </p:to>
                                    </p:set>
                                    <p:anim calcmode="lin" valueType="num">
                                      <p:cBhvr additive="base">
                                        <p:cTn id="24"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3">
                                            <p:txEl>
                                              <p:pRg st="0" end="0"/>
                                            </p:txEl>
                                          </p:spTgt>
                                        </p:tgtEl>
                                        <p:attrNameLst>
                                          <p:attrName>ppt_y</p:attrName>
                                        </p:attrNameLst>
                                      </p:cBhvr>
                                      <p:tavLst>
                                        <p:tav tm="0">
                                          <p:val>
                                            <p:strVal val="#ppt_y"/>
                                          </p:val>
                                        </p:tav>
                                        <p:tav tm="100000">
                                          <p:val>
                                            <p:strVal val="#ppt_y"/>
                                          </p:val>
                                        </p:tav>
                                      </p:tavLst>
                                    </p:anim>
                                  </p:childTnLst>
                                </p:cTn>
                              </p:par>
                              <p:par>
                                <p:cTn id="26" presetID="2" presetClass="entr" presetSubtype="8" decel="100000" fill="hold" nodeType="withEffect">
                                  <p:stCondLst>
                                    <p:cond delay="50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0-#ppt_w/2"/>
                                          </p:val>
                                        </p:tav>
                                        <p:tav tm="100000">
                                          <p:val>
                                            <p:strVal val="#ppt_x"/>
                                          </p:val>
                                        </p:tav>
                                      </p:tavLst>
                                    </p:anim>
                                    <p:anim calcmode="lin" valueType="num">
                                      <p:cBhvr additive="base">
                                        <p:cTn id="29" dur="500" fill="hold"/>
                                        <p:tgtEl>
                                          <p:spTgt spid="14"/>
                                        </p:tgtEl>
                                        <p:attrNameLst>
                                          <p:attrName>ppt_y</p:attrName>
                                        </p:attrNameLst>
                                      </p:cBhvr>
                                      <p:tavLst>
                                        <p:tav tm="0">
                                          <p:val>
                                            <p:strVal val="#ppt_y"/>
                                          </p:val>
                                        </p:tav>
                                        <p:tav tm="100000">
                                          <p:val>
                                            <p:strVal val="#ppt_y"/>
                                          </p:val>
                                        </p:tav>
                                      </p:tavLst>
                                    </p:anim>
                                  </p:childTnLst>
                                </p:cTn>
                              </p:par>
                              <p:par>
                                <p:cTn id="30" presetID="2" presetClass="entr" presetSubtype="8" decel="100000" fill="hold" grpId="0" nodeType="withEffect">
                                  <p:stCondLst>
                                    <p:cond delay="500"/>
                                  </p:stCondLst>
                                  <p:childTnLst>
                                    <p:set>
                                      <p:cBhvr>
                                        <p:cTn id="31" dur="1" fill="hold">
                                          <p:stCondLst>
                                            <p:cond delay="0"/>
                                          </p:stCondLst>
                                        </p:cTn>
                                        <p:tgtEl>
                                          <p:spTgt spid="17">
                                            <p:txEl>
                                              <p:pRg st="0" end="0"/>
                                            </p:txEl>
                                          </p:spTgt>
                                        </p:tgtEl>
                                        <p:attrNameLst>
                                          <p:attrName>style.visibility</p:attrName>
                                        </p:attrNameLst>
                                      </p:cBhvr>
                                      <p:to>
                                        <p:strVal val="visible"/>
                                      </p:to>
                                    </p:set>
                                    <p:anim calcmode="lin" valueType="num">
                                      <p:cBhvr additive="base">
                                        <p:cTn id="32" dur="50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7">
                                            <p:txEl>
                                              <p:pRg st="0" end="0"/>
                                            </p:txEl>
                                          </p:spTgt>
                                        </p:tgtEl>
                                        <p:attrNameLst>
                                          <p:attrName>ppt_y</p:attrName>
                                        </p:attrNameLst>
                                      </p:cBhvr>
                                      <p:tavLst>
                                        <p:tav tm="0">
                                          <p:val>
                                            <p:strVal val="#ppt_y"/>
                                          </p:val>
                                        </p:tav>
                                        <p:tav tm="100000">
                                          <p:val>
                                            <p:strVal val="#ppt_y"/>
                                          </p:val>
                                        </p:tav>
                                      </p:tavLst>
                                    </p:anim>
                                  </p:childTnLst>
                                </p:cTn>
                              </p:par>
                              <p:par>
                                <p:cTn id="34" presetID="2" presetClass="entr" presetSubtype="8" decel="100000" fill="hold" grpId="0" nodeType="withEffect">
                                  <p:stCondLst>
                                    <p:cond delay="75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fill="hold"/>
                                        <p:tgtEl>
                                          <p:spTgt spid="22"/>
                                        </p:tgtEl>
                                        <p:attrNameLst>
                                          <p:attrName>ppt_x</p:attrName>
                                        </p:attrNameLst>
                                      </p:cBhvr>
                                      <p:tavLst>
                                        <p:tav tm="0">
                                          <p:val>
                                            <p:strVal val="0-#ppt_w/2"/>
                                          </p:val>
                                        </p:tav>
                                        <p:tav tm="100000">
                                          <p:val>
                                            <p:strVal val="#ppt_x"/>
                                          </p:val>
                                        </p:tav>
                                      </p:tavLst>
                                    </p:anim>
                                    <p:anim calcmode="lin" valueType="num">
                                      <p:cBhvr additive="base">
                                        <p:cTn id="37" dur="500" fill="hold"/>
                                        <p:tgtEl>
                                          <p:spTgt spid="22"/>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100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fill="hold"/>
                                        <p:tgtEl>
                                          <p:spTgt spid="18"/>
                                        </p:tgtEl>
                                        <p:attrNameLst>
                                          <p:attrName>ppt_x</p:attrName>
                                        </p:attrNameLst>
                                      </p:cBhvr>
                                      <p:tavLst>
                                        <p:tav tm="0">
                                          <p:val>
                                            <p:strVal val="0-#ppt_w/2"/>
                                          </p:val>
                                        </p:tav>
                                        <p:tav tm="100000">
                                          <p:val>
                                            <p:strVal val="#ppt_x"/>
                                          </p:val>
                                        </p:tav>
                                      </p:tavLst>
                                    </p:anim>
                                    <p:anim calcmode="lin" valueType="num">
                                      <p:cBhvr additive="base">
                                        <p:cTn id="41" dur="500" fill="hold"/>
                                        <p:tgtEl>
                                          <p:spTgt spid="18"/>
                                        </p:tgtEl>
                                        <p:attrNameLst>
                                          <p:attrName>ppt_y</p:attrName>
                                        </p:attrNameLst>
                                      </p:cBhvr>
                                      <p:tavLst>
                                        <p:tav tm="0">
                                          <p:val>
                                            <p:strVal val="#ppt_y"/>
                                          </p:val>
                                        </p:tav>
                                        <p:tav tm="100000">
                                          <p:val>
                                            <p:strVal val="#ppt_y"/>
                                          </p:val>
                                        </p:tav>
                                      </p:tavLst>
                                    </p:anim>
                                  </p:childTnLst>
                                </p:cTn>
                              </p:par>
                              <p:par>
                                <p:cTn id="42" presetID="2" presetClass="entr" presetSubtype="8" decel="100000" fill="hold" grpId="0" nodeType="withEffect">
                                  <p:stCondLst>
                                    <p:cond delay="125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0-#ppt_w/2"/>
                                          </p:val>
                                        </p:tav>
                                        <p:tav tm="100000">
                                          <p:val>
                                            <p:strVal val="#ppt_x"/>
                                          </p:val>
                                        </p:tav>
                                      </p:tavLst>
                                    </p:anim>
                                    <p:anim calcmode="lin" valueType="num">
                                      <p:cBhvr additive="base">
                                        <p:cTn id="45" dur="500" fill="hold"/>
                                        <p:tgtEl>
                                          <p:spTgt spid="5"/>
                                        </p:tgtEl>
                                        <p:attrNameLst>
                                          <p:attrName>ppt_y</p:attrName>
                                        </p:attrNameLst>
                                      </p:cBhvr>
                                      <p:tavLst>
                                        <p:tav tm="0">
                                          <p:val>
                                            <p:strVal val="#ppt_y"/>
                                          </p:val>
                                        </p:tav>
                                        <p:tav tm="100000">
                                          <p:val>
                                            <p:strVal val="#ppt_y"/>
                                          </p:val>
                                        </p:tav>
                                      </p:tavLst>
                                    </p:anim>
                                  </p:childTnLst>
                                </p:cTn>
                              </p:par>
                            </p:childTnLst>
                          </p:cTn>
                        </p:par>
                        <p:par>
                          <p:cTn id="46" fill="hold">
                            <p:stCondLst>
                              <p:cond delay="2575"/>
                            </p:stCondLst>
                            <p:childTnLst>
                              <p:par>
                                <p:cTn id="47" presetID="22" presetClass="entr" presetSubtype="8" fill="hold" grpId="0" nodeType="afterEffect">
                                  <p:stCondLst>
                                    <p:cond delay="0"/>
                                  </p:stCondLst>
                                  <p:childTnLst>
                                    <p:set>
                                      <p:cBhvr>
                                        <p:cTn id="48" dur="1" fill="hold">
                                          <p:stCondLst>
                                            <p:cond delay="0"/>
                                          </p:stCondLst>
                                        </p:cTn>
                                        <p:tgtEl>
                                          <p:spTgt spid="19">
                                            <p:txEl>
                                              <p:pRg st="0" end="0"/>
                                            </p:txEl>
                                          </p:spTgt>
                                        </p:tgtEl>
                                        <p:attrNameLst>
                                          <p:attrName>style.visibility</p:attrName>
                                        </p:attrNameLst>
                                      </p:cBhvr>
                                      <p:to>
                                        <p:strVal val="visible"/>
                                      </p:to>
                                    </p:set>
                                    <p:animEffect transition="in" filter="wipe(left)">
                                      <p:cBhvr>
                                        <p:cTn id="49" dur="500"/>
                                        <p:tgtEl>
                                          <p:spTgt spid="19">
                                            <p:txEl>
                                              <p:pRg st="0" end="0"/>
                                            </p:txEl>
                                          </p:spTgt>
                                        </p:tgtEl>
                                      </p:cBhvr>
                                    </p:animEffect>
                                  </p:childTnLst>
                                </p:cTn>
                              </p:par>
                            </p:childTnLst>
                          </p:cTn>
                        </p:par>
                        <p:par>
                          <p:cTn id="50" fill="hold">
                            <p:stCondLst>
                              <p:cond delay="3075"/>
                            </p:stCondLst>
                            <p:childTnLst>
                              <p:par>
                                <p:cTn id="51" presetID="22" presetClass="entr" presetSubtype="8" fill="hold" grpId="0" nodeType="afterEffect">
                                  <p:stCondLst>
                                    <p:cond delay="0"/>
                                  </p:stCondLst>
                                  <p:childTnLst>
                                    <p:set>
                                      <p:cBhvr>
                                        <p:cTn id="52" dur="1" fill="hold">
                                          <p:stCondLst>
                                            <p:cond delay="0"/>
                                          </p:stCondLst>
                                        </p:cTn>
                                        <p:tgtEl>
                                          <p:spTgt spid="20">
                                            <p:txEl>
                                              <p:pRg st="0" end="0"/>
                                            </p:txEl>
                                          </p:spTgt>
                                        </p:tgtEl>
                                        <p:attrNameLst>
                                          <p:attrName>style.visibility</p:attrName>
                                        </p:attrNameLst>
                                      </p:cBhvr>
                                      <p:to>
                                        <p:strVal val="visible"/>
                                      </p:to>
                                    </p:set>
                                    <p:animEffect transition="in" filter="wipe(left)">
                                      <p:cBhvr>
                                        <p:cTn id="53" dur="500"/>
                                        <p:tgtEl>
                                          <p:spTgt spid="20">
                                            <p:txEl>
                                              <p:pRg st="0" end="0"/>
                                            </p:txEl>
                                          </p:spTgt>
                                        </p:tgtEl>
                                      </p:cBhvr>
                                    </p:animEffect>
                                  </p:childTnLst>
                                </p:cTn>
                              </p:par>
                            </p:childTnLst>
                          </p:cTn>
                        </p:par>
                        <p:par>
                          <p:cTn id="54" fill="hold">
                            <p:stCondLst>
                              <p:cond delay="3575"/>
                            </p:stCondLst>
                            <p:childTnLst>
                              <p:par>
                                <p:cTn id="55" presetID="22" presetClass="entr" presetSubtype="8" fill="hold" grpId="0" nodeType="afterEffect">
                                  <p:stCondLst>
                                    <p:cond delay="0"/>
                                  </p:stCondLst>
                                  <p:childTnLst>
                                    <p:set>
                                      <p:cBhvr>
                                        <p:cTn id="56" dur="1" fill="hold">
                                          <p:stCondLst>
                                            <p:cond delay="0"/>
                                          </p:stCondLst>
                                        </p:cTn>
                                        <p:tgtEl>
                                          <p:spTgt spid="21">
                                            <p:txEl>
                                              <p:pRg st="0" end="0"/>
                                            </p:txEl>
                                          </p:spTgt>
                                        </p:tgtEl>
                                        <p:attrNameLst>
                                          <p:attrName>style.visibility</p:attrName>
                                        </p:attrNameLst>
                                      </p:cBhvr>
                                      <p:to>
                                        <p:strVal val="visible"/>
                                      </p:to>
                                    </p:set>
                                    <p:animEffect transition="in" filter="wipe(left)">
                                      <p:cBhvr>
                                        <p:cTn id="57"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build="p">
        <p:tmplLst>
          <p:tmpl lvl="1">
            <p:tnLst>
              <p:par>
                <p:cTn presetID="2" presetClass="entr" presetSubtype="8"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0-#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 presetClass="entr" presetSubtype="8" decel="10000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0-#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 presetClass="entr" presetSubtype="8" decel="100000" fill="hold" nodeType="withEffect">
                  <p:stCondLst>
                    <p:cond delay="50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0-#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8" grpId="0" animBg="1"/>
      <p:bldP spid="19" grpId="0" build="p">
        <p:tmplLst>
          <p:tmpl lvl="1">
            <p:tnLst>
              <p:par>
                <p:cTn presetID="22" presetClass="entr" presetSubtype="8"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0" grpId="0" build="p">
        <p:tmplLst>
          <p:tmpl lvl="1">
            <p:tnLst>
              <p:par>
                <p:cTn presetID="22" presetClass="entr" presetSubtype="8"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left)">
                      <p:cBhvr>
                        <p:cTn dur="500"/>
                        <p:tgtEl>
                          <p:spTgt spid="20"/>
                        </p:tgtEl>
                      </p:cBhvr>
                    </p:animEffect>
                  </p:childTnLst>
                </p:cTn>
              </p:par>
            </p:tnLst>
          </p:tmpl>
        </p:tmplLst>
      </p:bldP>
      <p:bldP spid="21" grpId="0" build="p">
        <p:tmplLst>
          <p:tmpl lvl="1">
            <p:tnLst>
              <p:par>
                <p:cTn presetID="22" presetClass="entr" presetSubtype="8"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animBg="1"/>
      <p:bldP spid="23"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eft big image">
    <p:spTree>
      <p:nvGrpSpPr>
        <p:cNvPr id="1" name=""/>
        <p:cNvGrpSpPr/>
        <p:nvPr/>
      </p:nvGrpSpPr>
      <p:grpSpPr>
        <a:xfrm>
          <a:off x="0" y="0"/>
          <a:ext cx="0" cy="0"/>
          <a:chOff x="0" y="0"/>
          <a:chExt cx="0" cy="0"/>
        </a:xfrm>
      </p:grpSpPr>
      <p:sp>
        <p:nvSpPr>
          <p:cNvPr id="5" name="Picture Placeholder 6"/>
          <p:cNvSpPr>
            <a:spLocks noGrp="1"/>
          </p:cNvSpPr>
          <p:nvPr>
            <p:ph type="pic" sz="quarter" idx="13" hasCustomPrompt="1"/>
          </p:nvPr>
        </p:nvSpPr>
        <p:spPr>
          <a:xfrm>
            <a:off x="0" y="-1"/>
            <a:ext cx="9144000" cy="10285413"/>
          </a:xfrm>
          <a:solidFill>
            <a:schemeClr val="tx2">
              <a:lumMod val="50000"/>
            </a:schemeClr>
          </a:solidFill>
        </p:spPr>
        <p:txBody>
          <a:bodyPr/>
          <a:lstStyle>
            <a:lvl1pPr>
              <a:defRPr i="1" baseline="0"/>
            </a:lvl1pPr>
          </a:lstStyle>
          <a:p>
            <a:r>
              <a:rPr kumimoji="1" lang="en-US" altLang="ja-JP"/>
              <a:t>Insert an image</a:t>
            </a:r>
            <a:endParaRPr kumimoji="1" lang="ja-JP" altLang="en-US"/>
          </a:p>
        </p:txBody>
      </p:sp>
      <p:sp>
        <p:nvSpPr>
          <p:cNvPr id="11" name="テキスト プレースホルダー 5"/>
          <p:cNvSpPr>
            <a:spLocks noGrp="1"/>
          </p:cNvSpPr>
          <p:nvPr>
            <p:ph type="body" sz="quarter" idx="23" hasCustomPrompt="1"/>
          </p:nvPr>
        </p:nvSpPr>
        <p:spPr>
          <a:xfrm>
            <a:off x="6860168" y="1117600"/>
            <a:ext cx="11427832" cy="3425371"/>
          </a:xfrm>
          <a:solidFill>
            <a:schemeClr val="tx1"/>
          </a:solidFill>
        </p:spPr>
        <p:txBody>
          <a:bodyPr numCol="1" spcCol="360000" anchor="ctr">
            <a:noAutofit/>
          </a:bodyPr>
          <a:lstStyle>
            <a:lvl1pPr marL="0" indent="0" algn="l">
              <a:lnSpc>
                <a:spcPct val="100000"/>
              </a:lnSpc>
              <a:spcBef>
                <a:spcPts val="0"/>
              </a:spcBef>
              <a:buClr>
                <a:schemeClr val="accent1"/>
              </a:buClr>
              <a:buFontTx/>
              <a:buNone/>
              <a:defRPr sz="6600" baseline="0">
                <a:solidFill>
                  <a:schemeClr val="bg2"/>
                </a:solidFill>
                <a:latin typeface="+mj-lt"/>
              </a:defRPr>
            </a:lvl1pPr>
          </a:lstStyle>
          <a:p>
            <a:pPr lvl="0"/>
            <a:r>
              <a:rPr kumimoji="1" lang="en-US" altLang="ja-JP"/>
              <a:t> </a:t>
            </a:r>
            <a:endParaRPr kumimoji="1" lang="ja-JP" altLang="en-US"/>
          </a:p>
        </p:txBody>
      </p:sp>
      <p:sp>
        <p:nvSpPr>
          <p:cNvPr id="3" name="Footer Placeholder 2"/>
          <p:cNvSpPr>
            <a:spLocks noGrp="1"/>
          </p:cNvSpPr>
          <p:nvPr>
            <p:ph type="ftr" sz="quarter" idx="10"/>
          </p:nvPr>
        </p:nvSpPr>
        <p:spPr/>
        <p:txBody>
          <a:bodyPr/>
          <a:lstStyle/>
          <a:p>
            <a:r>
              <a:rPr lang="en-US"/>
              <a:t>The Power of PowerPoint | thepopp.com</a:t>
            </a:r>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a:p>
        </p:txBody>
      </p:sp>
      <p:sp>
        <p:nvSpPr>
          <p:cNvPr id="6" name="タイトル 1"/>
          <p:cNvSpPr>
            <a:spLocks noGrp="1"/>
          </p:cNvSpPr>
          <p:nvPr>
            <p:ph type="title" hasCustomPrompt="1"/>
          </p:nvPr>
        </p:nvSpPr>
        <p:spPr>
          <a:xfrm>
            <a:off x="7297006" y="1393371"/>
            <a:ext cx="10178194" cy="2873828"/>
          </a:xfrm>
          <a:noFill/>
        </p:spPr>
        <p:txBody>
          <a:bodyPr anchor="b">
            <a:normAutofit/>
          </a:bodyPr>
          <a:lstStyle>
            <a:lvl1pPr marL="0" indent="0">
              <a:lnSpc>
                <a:spcPct val="80000"/>
              </a:lnSpc>
              <a:defRPr sz="9600" baseline="0">
                <a:latin typeface="Roboto Bold" pitchFamily="2" charset="0"/>
              </a:defRPr>
            </a:lvl1pPr>
          </a:lstStyle>
          <a:p>
            <a:r>
              <a:rPr kumimoji="1" lang="en-US" altLang="ja-JP"/>
              <a:t>Slide Title </a:t>
            </a:r>
            <a:br>
              <a:rPr kumimoji="1" lang="en-US" altLang="ja-JP"/>
            </a:br>
            <a:r>
              <a:rPr kumimoji="1" lang="en-US" altLang="ja-JP"/>
              <a:t>Goes Here</a:t>
            </a:r>
            <a:endParaRPr kumimoji="1" lang="ja-JP" altLang="en-US"/>
          </a:p>
        </p:txBody>
      </p:sp>
      <p:sp>
        <p:nvSpPr>
          <p:cNvPr id="7" name="テキスト プレースホルダー 5"/>
          <p:cNvSpPr>
            <a:spLocks noGrp="1"/>
          </p:cNvSpPr>
          <p:nvPr>
            <p:ph type="body" sz="quarter" idx="14" hasCustomPrompt="1"/>
          </p:nvPr>
        </p:nvSpPr>
        <p:spPr>
          <a:xfrm>
            <a:off x="9390741" y="5067509"/>
            <a:ext cx="8084459" cy="537027"/>
          </a:xfrm>
        </p:spPr>
        <p:txBody>
          <a:bodyPr numCol="1" spcCol="360000" anchor="b">
            <a:norm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Heading Goes Here</a:t>
            </a:r>
            <a:endParaRPr kumimoji="1" lang="ja-JP" altLang="en-US"/>
          </a:p>
        </p:txBody>
      </p:sp>
      <p:sp>
        <p:nvSpPr>
          <p:cNvPr id="8" name="テキスト プレースホルダー 5"/>
          <p:cNvSpPr>
            <a:spLocks noGrp="1"/>
          </p:cNvSpPr>
          <p:nvPr>
            <p:ph type="body" sz="quarter" idx="15" hasCustomPrompt="1"/>
          </p:nvPr>
        </p:nvSpPr>
        <p:spPr>
          <a:xfrm>
            <a:off x="9390740" y="5590029"/>
            <a:ext cx="8084459" cy="1491110"/>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
        <p:nvSpPr>
          <p:cNvPr id="9" name="テキスト プレースホルダー 5"/>
          <p:cNvSpPr>
            <a:spLocks noGrp="1"/>
          </p:cNvSpPr>
          <p:nvPr>
            <p:ph type="body" sz="quarter" idx="16" hasCustomPrompt="1"/>
          </p:nvPr>
        </p:nvSpPr>
        <p:spPr>
          <a:xfrm>
            <a:off x="9390741" y="7313560"/>
            <a:ext cx="8084459" cy="537027"/>
          </a:xfrm>
        </p:spPr>
        <p:txBody>
          <a:bodyPr numCol="1" spcCol="360000" anchor="b">
            <a:norm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Heading Goes Here</a:t>
            </a:r>
            <a:endParaRPr kumimoji="1" lang="ja-JP" altLang="en-US"/>
          </a:p>
        </p:txBody>
      </p:sp>
      <p:sp>
        <p:nvSpPr>
          <p:cNvPr id="10" name="テキスト プレースホルダー 5"/>
          <p:cNvSpPr>
            <a:spLocks noGrp="1"/>
          </p:cNvSpPr>
          <p:nvPr>
            <p:ph type="body" sz="quarter" idx="17" hasCustomPrompt="1"/>
          </p:nvPr>
        </p:nvSpPr>
        <p:spPr>
          <a:xfrm>
            <a:off x="9390740" y="7836080"/>
            <a:ext cx="8084459" cy="1491110"/>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Tree>
    <p:extLst>
      <p:ext uri="{BB962C8B-B14F-4D97-AF65-F5344CB8AC3E}">
        <p14:creationId xmlns:p14="http://schemas.microsoft.com/office/powerpoint/2010/main" val="3539019407"/>
      </p:ext>
    </p:extLst>
  </p:cSld>
  <p:clrMapOvr>
    <a:masterClrMapping/>
  </p:clrMapOvr>
  <mc:AlternateContent xmlns:mc="http://schemas.openxmlformats.org/markup-compatibility/2006" xmlns:p15="http://schemas.microsoft.com/office/powerpoint/2012/main">
    <mc:Choice Requires="p15">
      <p:transition spd="slow" advTm="3084">
        <p15:prstTrans prst="prestige"/>
      </p:transition>
    </mc:Choice>
    <mc:Fallback xmlns="">
      <p:transition spd="slow" advTm="30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2" decel="100000"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1+#ppt_w/2"/>
                                          </p:val>
                                        </p:tav>
                                        <p:tav tm="100000">
                                          <p:val>
                                            <p:strVal val="#ppt_x"/>
                                          </p:val>
                                        </p:tav>
                                      </p:tavLst>
                                    </p:anim>
                                    <p:anim calcmode="lin" valueType="num">
                                      <p:cBhvr additive="base">
                                        <p:cTn id="12" dur="75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750" fill="hold"/>
                                        <p:tgtEl>
                                          <p:spTgt spid="11"/>
                                        </p:tgtEl>
                                        <p:attrNameLst>
                                          <p:attrName>ppt_x</p:attrName>
                                        </p:attrNameLst>
                                      </p:cBhvr>
                                      <p:tavLst>
                                        <p:tav tm="0">
                                          <p:val>
                                            <p:strVal val="1+#ppt_w/2"/>
                                          </p:val>
                                        </p:tav>
                                        <p:tav tm="100000">
                                          <p:val>
                                            <p:strVal val="#ppt_x"/>
                                          </p:val>
                                        </p:tav>
                                      </p:tavLst>
                                    </p:anim>
                                    <p:anim calcmode="lin" valueType="num">
                                      <p:cBhvr additive="base">
                                        <p:cTn id="16" dur="750" fill="hold"/>
                                        <p:tgtEl>
                                          <p:spTgt spid="11"/>
                                        </p:tgtEl>
                                        <p:attrNameLst>
                                          <p:attrName>ppt_y</p:attrName>
                                        </p:attrNameLst>
                                      </p:cBhvr>
                                      <p:tavLst>
                                        <p:tav tm="0">
                                          <p:val>
                                            <p:strVal val="#ppt_y"/>
                                          </p:val>
                                        </p:tav>
                                        <p:tav tm="100000">
                                          <p:val>
                                            <p:strVal val="#ppt_y"/>
                                          </p:val>
                                        </p:tav>
                                      </p:tavLst>
                                    </p:anim>
                                  </p:childTnLst>
                                </p:cTn>
                              </p:par>
                            </p:childTnLst>
                          </p:cTn>
                        </p:par>
                        <p:par>
                          <p:cTn id="17" fill="hold">
                            <p:stCondLst>
                              <p:cond delay="1475"/>
                            </p:stCondLst>
                            <p:childTnLst>
                              <p:par>
                                <p:cTn id="18" presetID="2" presetClass="entr" presetSubtype="2" decel="100000" fill="hold" grpId="0" nodeType="after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 calcmode="lin" valueType="num">
                                      <p:cBhvr additive="base">
                                        <p:cTn id="20"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7">
                                            <p:txEl>
                                              <p:pRg st="0" end="0"/>
                                            </p:txEl>
                                          </p:spTgt>
                                        </p:tgtEl>
                                        <p:attrNameLst>
                                          <p:attrName>ppt_y</p:attrName>
                                        </p:attrNameLst>
                                      </p:cBhvr>
                                      <p:tavLst>
                                        <p:tav tm="0">
                                          <p:val>
                                            <p:strVal val="#ppt_y"/>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8">
                                            <p:txEl>
                                              <p:pRg st="0" end="0"/>
                                            </p:txEl>
                                          </p:spTgt>
                                        </p:tgtEl>
                                        <p:attrNameLst>
                                          <p:attrName>style.visibility</p:attrName>
                                        </p:attrNameLst>
                                      </p:cBhvr>
                                      <p:to>
                                        <p:strVal val="visible"/>
                                      </p:to>
                                    </p:set>
                                    <p:anim calcmode="lin" valueType="num">
                                      <p:cBhvr additive="base">
                                        <p:cTn id="24"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26" fill="hold">
                            <p:stCondLst>
                              <p:cond delay="2225"/>
                            </p:stCondLst>
                            <p:childTnLst>
                              <p:par>
                                <p:cTn id="27" presetID="2" presetClass="entr" presetSubtype="2" decel="100000" fill="hold" grpId="0" nodeType="after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 calcmode="lin" valueType="num">
                                      <p:cBhvr additive="base">
                                        <p:cTn id="29"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9">
                                            <p:txEl>
                                              <p:pRg st="0" end="0"/>
                                            </p:txEl>
                                          </p:spTgt>
                                        </p:tgtEl>
                                        <p:attrNameLst>
                                          <p:attrName>ppt_y</p:attrName>
                                        </p:attrNameLst>
                                      </p:cBhvr>
                                      <p:tavLst>
                                        <p:tav tm="0">
                                          <p:val>
                                            <p:strVal val="#ppt_y"/>
                                          </p:val>
                                        </p:tav>
                                        <p:tav tm="100000">
                                          <p:val>
                                            <p:strVal val="#ppt_y"/>
                                          </p:val>
                                        </p:tav>
                                      </p:tavLst>
                                    </p:anim>
                                  </p:childTnLst>
                                </p:cTn>
                              </p:par>
                              <p:par>
                                <p:cTn id="31" presetID="2" presetClass="entr" presetSubtype="2" decel="100000" fill="hold" grpId="0" nodeType="withEffect">
                                  <p:stCondLst>
                                    <p:cond delay="250"/>
                                  </p:stCondLst>
                                  <p:childTnLst>
                                    <p:set>
                                      <p:cBhvr>
                                        <p:cTn id="32" dur="1" fill="hold">
                                          <p:stCondLst>
                                            <p:cond delay="0"/>
                                          </p:stCondLst>
                                        </p:cTn>
                                        <p:tgtEl>
                                          <p:spTgt spid="10">
                                            <p:txEl>
                                              <p:pRg st="0" end="0"/>
                                            </p:txEl>
                                          </p:spTgt>
                                        </p:tgtEl>
                                        <p:attrNameLst>
                                          <p:attrName>style.visibility</p:attrName>
                                        </p:attrNameLst>
                                      </p:cBhvr>
                                      <p:to>
                                        <p:strVal val="visible"/>
                                      </p:to>
                                    </p:set>
                                    <p:anim calcmode="lin" valueType="num">
                                      <p:cBhvr additive="base">
                                        <p:cTn id="33"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tmplLst>
          <p:tmpl>
            <p:tnLst>
              <p:par>
                <p:cTn presetID="2" presetClass="entr" presetSubtype="2"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1+#ppt_w/2"/>
                          </p:val>
                        </p:tav>
                        <p:tav tm="100000">
                          <p:val>
                            <p:strVal val="#ppt_x"/>
                          </p:val>
                        </p:tav>
                      </p:tavLst>
                    </p:anim>
                    <p:anim calcmode="lin" valueType="num">
                      <p:cBhvr additive="base">
                        <p:cTn dur="750" fill="hold"/>
                        <p:tgtEl>
                          <p:spTgt spid="11"/>
                        </p:tgtEl>
                        <p:attrNameLst>
                          <p:attrName>ppt_y</p:attrName>
                        </p:attrNameLst>
                      </p:cBhvr>
                      <p:tavLst>
                        <p:tav tm="0">
                          <p:val>
                            <p:strVal val="#ppt_y"/>
                          </p:val>
                        </p:tav>
                        <p:tav tm="100000">
                          <p:val>
                            <p:strVal val="#ppt_y"/>
                          </p:val>
                        </p:tav>
                      </p:tavLst>
                    </p:anim>
                  </p:childTnLst>
                </p:cTn>
              </p:par>
            </p:tnLst>
          </p:tmpl>
        </p:tmplLst>
      </p:bldP>
      <p:bldP spid="6" grpId="0"/>
      <p:bldP spid="7" grpId="0" build="p">
        <p:tmplLst>
          <p:tmpl lvl="1">
            <p:tnLst>
              <p:par>
                <p:cTn presetID="2" presetClass="entr" presetSubtype="2"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1+#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P spid="8" grpId="0" build="p">
        <p:tmplLst>
          <p:tmpl lvl="1">
            <p:tnLst>
              <p:par>
                <p:cTn presetID="2" presetClass="entr" presetSubtype="2"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build="p">
        <p:tmplLst>
          <p:tmpl lvl="1">
            <p:tnLst>
              <p:par>
                <p:cTn presetID="2" presetClass="entr" presetSubtype="2"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 presetClass="entr" presetSubtype="2" decel="100000" fill="hold" nodeType="withEffect">
                  <p:stCondLst>
                    <p:cond delay="25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1+#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andom images 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a:p>
        </p:txBody>
      </p:sp>
      <p:sp>
        <p:nvSpPr>
          <p:cNvPr id="5" name="Picture Placeholder 6"/>
          <p:cNvSpPr>
            <a:spLocks noGrp="1"/>
          </p:cNvSpPr>
          <p:nvPr>
            <p:ph type="pic" sz="quarter" idx="13" hasCustomPrompt="1"/>
          </p:nvPr>
        </p:nvSpPr>
        <p:spPr>
          <a:xfrm>
            <a:off x="3759199" y="0"/>
            <a:ext cx="5384801" cy="6241143"/>
          </a:xfrm>
          <a:solidFill>
            <a:schemeClr val="tx2">
              <a:lumMod val="50000"/>
            </a:schemeClr>
          </a:solidFill>
        </p:spPr>
        <p:txBody>
          <a:bodyPr/>
          <a:lstStyle>
            <a:lvl1pPr>
              <a:defRPr i="1" baseline="0"/>
            </a:lvl1pPr>
          </a:lstStyle>
          <a:p>
            <a:r>
              <a:rPr kumimoji="1" lang="en-US" altLang="ja-JP"/>
              <a:t>Insert an image</a:t>
            </a:r>
            <a:endParaRPr kumimoji="1" lang="ja-JP" altLang="en-US"/>
          </a:p>
        </p:txBody>
      </p:sp>
      <p:sp>
        <p:nvSpPr>
          <p:cNvPr id="6" name="Picture Placeholder 6"/>
          <p:cNvSpPr>
            <a:spLocks noGrp="1"/>
          </p:cNvSpPr>
          <p:nvPr>
            <p:ph type="pic" sz="quarter" idx="14" hasCustomPrompt="1"/>
          </p:nvPr>
        </p:nvSpPr>
        <p:spPr>
          <a:xfrm>
            <a:off x="1" y="4042230"/>
            <a:ext cx="3643086" cy="2198913"/>
          </a:xfrm>
          <a:solidFill>
            <a:schemeClr val="tx2">
              <a:lumMod val="50000"/>
            </a:schemeClr>
          </a:solidFill>
        </p:spPr>
        <p:txBody>
          <a:bodyPr/>
          <a:lstStyle>
            <a:lvl1pPr>
              <a:defRPr i="1" baseline="0"/>
            </a:lvl1pPr>
          </a:lstStyle>
          <a:p>
            <a:r>
              <a:rPr kumimoji="1" lang="en-US" altLang="ja-JP"/>
              <a:t>Insert an image</a:t>
            </a:r>
            <a:endParaRPr kumimoji="1" lang="ja-JP" altLang="en-US"/>
          </a:p>
        </p:txBody>
      </p:sp>
      <p:sp>
        <p:nvSpPr>
          <p:cNvPr id="7" name="Picture Placeholder 6"/>
          <p:cNvSpPr>
            <a:spLocks noGrp="1"/>
          </p:cNvSpPr>
          <p:nvPr>
            <p:ph type="pic" sz="quarter" idx="15" hasCustomPrompt="1"/>
          </p:nvPr>
        </p:nvSpPr>
        <p:spPr>
          <a:xfrm>
            <a:off x="9245597" y="947057"/>
            <a:ext cx="5341259" cy="3697515"/>
          </a:xfrm>
          <a:solidFill>
            <a:schemeClr val="tx2">
              <a:lumMod val="50000"/>
            </a:schemeClr>
          </a:solidFill>
        </p:spPr>
        <p:txBody>
          <a:bodyPr/>
          <a:lstStyle>
            <a:lvl1pPr>
              <a:defRPr i="1" baseline="0"/>
            </a:lvl1pPr>
          </a:lstStyle>
          <a:p>
            <a:r>
              <a:rPr kumimoji="1" lang="en-US" altLang="ja-JP"/>
              <a:t>Insert an image</a:t>
            </a:r>
            <a:endParaRPr kumimoji="1" lang="ja-JP" altLang="en-US"/>
          </a:p>
        </p:txBody>
      </p:sp>
      <p:sp>
        <p:nvSpPr>
          <p:cNvPr id="8" name="Picture Placeholder 6"/>
          <p:cNvSpPr>
            <a:spLocks noGrp="1"/>
          </p:cNvSpPr>
          <p:nvPr>
            <p:ph type="pic" sz="quarter" idx="16" hasCustomPrompt="1"/>
          </p:nvPr>
        </p:nvSpPr>
        <p:spPr>
          <a:xfrm>
            <a:off x="6120560" y="6361143"/>
            <a:ext cx="3004459" cy="3924270"/>
          </a:xfrm>
          <a:solidFill>
            <a:schemeClr val="tx2">
              <a:lumMod val="50000"/>
            </a:schemeClr>
          </a:solidFill>
        </p:spPr>
        <p:txBody>
          <a:bodyPr/>
          <a:lstStyle>
            <a:lvl1pPr>
              <a:defRPr i="1" baseline="0"/>
            </a:lvl1pPr>
          </a:lstStyle>
          <a:p>
            <a:r>
              <a:rPr kumimoji="1" lang="en-US" altLang="ja-JP"/>
              <a:t>Insert an image</a:t>
            </a:r>
            <a:endParaRPr kumimoji="1" lang="ja-JP" altLang="en-US"/>
          </a:p>
        </p:txBody>
      </p:sp>
      <p:sp>
        <p:nvSpPr>
          <p:cNvPr id="10" name="Picture Placeholder 6"/>
          <p:cNvSpPr>
            <a:spLocks noGrp="1"/>
          </p:cNvSpPr>
          <p:nvPr>
            <p:ph type="pic" sz="quarter" idx="17" hasCustomPrompt="1"/>
          </p:nvPr>
        </p:nvSpPr>
        <p:spPr>
          <a:xfrm>
            <a:off x="1406769" y="6361143"/>
            <a:ext cx="4593212" cy="3029367"/>
          </a:xfrm>
          <a:solidFill>
            <a:schemeClr val="tx2">
              <a:lumMod val="50000"/>
            </a:schemeClr>
          </a:solidFill>
        </p:spPr>
        <p:txBody>
          <a:bodyPr/>
          <a:lstStyle>
            <a:lvl1pPr>
              <a:defRPr i="1" baseline="0"/>
            </a:lvl1pPr>
          </a:lstStyle>
          <a:p>
            <a:r>
              <a:rPr kumimoji="1" lang="en-US" altLang="ja-JP"/>
              <a:t>Insert an image</a:t>
            </a:r>
            <a:endParaRPr kumimoji="1" lang="ja-JP" altLang="en-US"/>
          </a:p>
        </p:txBody>
      </p:sp>
      <p:sp>
        <p:nvSpPr>
          <p:cNvPr id="11" name="Picture Placeholder 6"/>
          <p:cNvSpPr>
            <a:spLocks noGrp="1"/>
          </p:cNvSpPr>
          <p:nvPr>
            <p:ph type="pic" sz="quarter" idx="18" hasCustomPrompt="1"/>
          </p:nvPr>
        </p:nvSpPr>
        <p:spPr>
          <a:xfrm>
            <a:off x="14688452" y="2017486"/>
            <a:ext cx="3599547" cy="2647949"/>
          </a:xfrm>
          <a:solidFill>
            <a:schemeClr val="tx2">
              <a:lumMod val="50000"/>
            </a:schemeClr>
          </a:solidFill>
        </p:spPr>
        <p:txBody>
          <a:bodyPr/>
          <a:lstStyle>
            <a:lvl1pPr>
              <a:defRPr i="1" baseline="0"/>
            </a:lvl1pPr>
          </a:lstStyle>
          <a:p>
            <a:r>
              <a:rPr kumimoji="1" lang="en-US" altLang="ja-JP"/>
              <a:t>Insert an image</a:t>
            </a:r>
            <a:endParaRPr kumimoji="1" lang="ja-JP" altLang="en-US"/>
          </a:p>
        </p:txBody>
      </p:sp>
      <p:sp>
        <p:nvSpPr>
          <p:cNvPr id="12" name="Picture Placeholder 6"/>
          <p:cNvSpPr>
            <a:spLocks noGrp="1"/>
          </p:cNvSpPr>
          <p:nvPr>
            <p:ph type="pic" sz="quarter" idx="19" hasCustomPrompt="1"/>
          </p:nvPr>
        </p:nvSpPr>
        <p:spPr>
          <a:xfrm>
            <a:off x="551544" y="2402118"/>
            <a:ext cx="3091543" cy="1487712"/>
          </a:xfrm>
          <a:solidFill>
            <a:schemeClr val="tx2">
              <a:lumMod val="50000"/>
            </a:schemeClr>
          </a:solidFill>
        </p:spPr>
        <p:txBody>
          <a:bodyPr/>
          <a:lstStyle>
            <a:lvl1pPr>
              <a:defRPr i="1" baseline="0"/>
            </a:lvl1pPr>
          </a:lstStyle>
          <a:p>
            <a:r>
              <a:rPr kumimoji="1" lang="en-US" altLang="ja-JP"/>
              <a:t>Insert an image</a:t>
            </a:r>
            <a:endParaRPr kumimoji="1" lang="ja-JP" altLang="en-US"/>
          </a:p>
        </p:txBody>
      </p:sp>
      <p:sp>
        <p:nvSpPr>
          <p:cNvPr id="13" name="タイトル 1"/>
          <p:cNvSpPr>
            <a:spLocks noGrp="1"/>
          </p:cNvSpPr>
          <p:nvPr>
            <p:ph type="title" hasCustomPrompt="1"/>
          </p:nvPr>
        </p:nvSpPr>
        <p:spPr>
          <a:xfrm>
            <a:off x="9545781" y="4776560"/>
            <a:ext cx="8045529" cy="3011715"/>
          </a:xfrm>
        </p:spPr>
        <p:txBody>
          <a:bodyPr anchor="b">
            <a:normAutofit/>
          </a:bodyPr>
          <a:lstStyle>
            <a:lvl1pPr algn="l">
              <a:lnSpc>
                <a:spcPct val="80000"/>
              </a:lnSpc>
              <a:defRPr sz="9600" baseline="0">
                <a:latin typeface="Roboto Bold" pitchFamily="2" charset="0"/>
              </a:defRPr>
            </a:lvl1pPr>
          </a:lstStyle>
          <a:p>
            <a:r>
              <a:rPr kumimoji="1" lang="en-US" altLang="ja-JP"/>
              <a:t>Slide Title</a:t>
            </a:r>
            <a:endParaRPr kumimoji="1" lang="ja-JP" altLang="en-US"/>
          </a:p>
        </p:txBody>
      </p:sp>
      <p:sp>
        <p:nvSpPr>
          <p:cNvPr id="14" name="テキスト プレースホルダー 5"/>
          <p:cNvSpPr>
            <a:spLocks noGrp="1"/>
          </p:cNvSpPr>
          <p:nvPr>
            <p:ph type="body" sz="quarter" idx="20" hasCustomPrompt="1"/>
          </p:nvPr>
        </p:nvSpPr>
        <p:spPr>
          <a:xfrm>
            <a:off x="9545780" y="7899400"/>
            <a:ext cx="7929419" cy="1491110"/>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Tree>
    <p:extLst>
      <p:ext uri="{BB962C8B-B14F-4D97-AF65-F5344CB8AC3E}">
        <p14:creationId xmlns:p14="http://schemas.microsoft.com/office/powerpoint/2010/main" val="751397027"/>
      </p:ext>
    </p:extLst>
  </p:cSld>
  <p:clrMapOvr>
    <a:masterClrMapping/>
  </p:clrMapOvr>
  <mc:AlternateContent xmlns:mc="http://schemas.openxmlformats.org/markup-compatibility/2006" xmlns:p15="http://schemas.microsoft.com/office/powerpoint/2012/main">
    <mc:Choice Requires="p15">
      <p:transition spd="slow" advTm="3084">
        <p15:prstTrans prst="prestige"/>
      </p:transition>
    </mc:Choice>
    <mc:Fallback xmlns="">
      <p:transition spd="slow" advTm="30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10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grpId="0" nodeType="withEffect">
                                  <p:stCondLst>
                                    <p:cond delay="20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par>
                                <p:cTn id="14" presetID="14" presetClass="entr" presetSubtype="10" fill="hold" grpId="0" nodeType="withEffect">
                                  <p:stCondLst>
                                    <p:cond delay="30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par>
                                <p:cTn id="17" presetID="14" presetClass="entr" presetSubtype="10" fill="hold" grpId="0" nodeType="withEffect">
                                  <p:stCondLst>
                                    <p:cond delay="40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par>
                                <p:cTn id="20" presetID="14" presetClass="entr" presetSubtype="10" fill="hold" grpId="0" nodeType="withEffect">
                                  <p:stCondLst>
                                    <p:cond delay="50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par>
                                <p:cTn id="23" presetID="14" presetClass="entr" presetSubtype="10" fill="hold" grpId="0" nodeType="withEffect">
                                  <p:stCondLst>
                                    <p:cond delay="600"/>
                                  </p:stCondLst>
                                  <p:childTnLst>
                                    <p:set>
                                      <p:cBhvr>
                                        <p:cTn id="24" dur="1" fill="hold">
                                          <p:stCondLst>
                                            <p:cond delay="0"/>
                                          </p:stCondLst>
                                        </p:cTn>
                                        <p:tgtEl>
                                          <p:spTgt spid="11"/>
                                        </p:tgtEl>
                                        <p:attrNameLst>
                                          <p:attrName>style.visibility</p:attrName>
                                        </p:attrNameLst>
                                      </p:cBhvr>
                                      <p:to>
                                        <p:strVal val="visible"/>
                                      </p:to>
                                    </p:set>
                                    <p:animEffect transition="in" filter="randombar(horizontal)">
                                      <p:cBhvr>
                                        <p:cTn id="25" dur="500"/>
                                        <p:tgtEl>
                                          <p:spTgt spid="11"/>
                                        </p:tgtEl>
                                      </p:cBhvr>
                                    </p:animEffect>
                                  </p:childTnLst>
                                </p:cTn>
                              </p:par>
                            </p:childTnLst>
                          </p:cTn>
                        </p:par>
                        <p:par>
                          <p:cTn id="26" fill="hold">
                            <p:stCondLst>
                              <p:cond delay="1100"/>
                            </p:stCondLst>
                            <p:childTnLst>
                              <p:par>
                                <p:cTn id="27" presetID="2" presetClass="entr" presetSubtype="2" decel="100000" fill="hold" grpId="0" nodeType="afterEffect">
                                  <p:stCondLst>
                                    <p:cond delay="250"/>
                                  </p:stCondLst>
                                  <p:iterate type="wd">
                                    <p:tmPct val="10000"/>
                                  </p:iterate>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750" fill="hold"/>
                                        <p:tgtEl>
                                          <p:spTgt spid="13"/>
                                        </p:tgtEl>
                                        <p:attrNameLst>
                                          <p:attrName>ppt_x</p:attrName>
                                        </p:attrNameLst>
                                      </p:cBhvr>
                                      <p:tavLst>
                                        <p:tav tm="0">
                                          <p:val>
                                            <p:strVal val="1+#ppt_w/2"/>
                                          </p:val>
                                        </p:tav>
                                        <p:tav tm="100000">
                                          <p:val>
                                            <p:strVal val="#ppt_x"/>
                                          </p:val>
                                        </p:tav>
                                      </p:tavLst>
                                    </p:anim>
                                    <p:anim calcmode="lin" valueType="num">
                                      <p:cBhvr additive="base">
                                        <p:cTn id="30" dur="750" fill="hold"/>
                                        <p:tgtEl>
                                          <p:spTgt spid="13"/>
                                        </p:tgtEl>
                                        <p:attrNameLst>
                                          <p:attrName>ppt_y</p:attrName>
                                        </p:attrNameLst>
                                      </p:cBhvr>
                                      <p:tavLst>
                                        <p:tav tm="0">
                                          <p:val>
                                            <p:strVal val="#ppt_y"/>
                                          </p:val>
                                        </p:tav>
                                        <p:tav tm="100000">
                                          <p:val>
                                            <p:strVal val="#ppt_y"/>
                                          </p:val>
                                        </p:tav>
                                      </p:tavLst>
                                    </p:anim>
                                  </p:childTnLst>
                                </p:cTn>
                              </p:par>
                            </p:childTnLst>
                          </p:cTn>
                        </p:par>
                        <p:par>
                          <p:cTn id="31" fill="hold">
                            <p:stCondLst>
                              <p:cond delay="2175"/>
                            </p:stCondLst>
                            <p:childTnLst>
                              <p:par>
                                <p:cTn id="32" presetID="2" presetClass="entr" presetSubtype="2" decel="100000" fill="hold" grpId="0" nodeType="afterEffect">
                                  <p:stCondLst>
                                    <p:cond delay="0"/>
                                  </p:stCondLst>
                                  <p:childTnLst>
                                    <p:set>
                                      <p:cBhvr>
                                        <p:cTn id="33" dur="1" fill="hold">
                                          <p:stCondLst>
                                            <p:cond delay="0"/>
                                          </p:stCondLst>
                                        </p:cTn>
                                        <p:tgtEl>
                                          <p:spTgt spid="14">
                                            <p:txEl>
                                              <p:pRg st="0" end="0"/>
                                            </p:txEl>
                                          </p:spTgt>
                                        </p:tgtEl>
                                        <p:attrNameLst>
                                          <p:attrName>style.visibility</p:attrName>
                                        </p:attrNameLst>
                                      </p:cBhvr>
                                      <p:to>
                                        <p:strVal val="visible"/>
                                      </p:to>
                                    </p:set>
                                    <p:anim calcmode="lin" valueType="num">
                                      <p:cBhvr additive="base">
                                        <p:cTn id="34"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1" grpId="0" animBg="1"/>
      <p:bldP spid="12" grpId="0" animBg="1"/>
      <p:bldP spid="13" grpId="0"/>
      <p:bldP spid="14" grpId="0" build="p">
        <p:tmplLst>
          <p:tmpl lvl="1">
            <p:tnLst>
              <p:par>
                <p:cTn presetID="2" presetClass="entr" presetSubtype="2"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andom images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a:p>
        </p:txBody>
      </p:sp>
      <p:sp>
        <p:nvSpPr>
          <p:cNvPr id="5" name="Picture Placeholder 6"/>
          <p:cNvSpPr>
            <a:spLocks noGrp="1"/>
          </p:cNvSpPr>
          <p:nvPr>
            <p:ph type="pic" sz="quarter" idx="13" hasCustomPrompt="1"/>
          </p:nvPr>
        </p:nvSpPr>
        <p:spPr>
          <a:xfrm>
            <a:off x="4583445" y="0"/>
            <a:ext cx="4560556" cy="10285413"/>
          </a:xfrm>
          <a:solidFill>
            <a:schemeClr val="tx2">
              <a:lumMod val="50000"/>
            </a:schemeClr>
          </a:solidFill>
        </p:spPr>
        <p:txBody>
          <a:bodyPr/>
          <a:lstStyle>
            <a:lvl1pPr>
              <a:defRPr i="1" baseline="0"/>
            </a:lvl1pPr>
          </a:lstStyle>
          <a:p>
            <a:r>
              <a:rPr kumimoji="1" lang="en-US" altLang="ja-JP"/>
              <a:t>Insert an image</a:t>
            </a:r>
            <a:endParaRPr kumimoji="1" lang="ja-JP" altLang="en-US"/>
          </a:p>
        </p:txBody>
      </p:sp>
      <p:sp>
        <p:nvSpPr>
          <p:cNvPr id="6" name="Picture Placeholder 6"/>
          <p:cNvSpPr>
            <a:spLocks noGrp="1"/>
          </p:cNvSpPr>
          <p:nvPr>
            <p:ph type="pic" sz="quarter" idx="14" hasCustomPrompt="1"/>
          </p:nvPr>
        </p:nvSpPr>
        <p:spPr>
          <a:xfrm>
            <a:off x="101600" y="4238172"/>
            <a:ext cx="4365737" cy="5943443"/>
          </a:xfrm>
          <a:solidFill>
            <a:schemeClr val="tx2">
              <a:lumMod val="50000"/>
            </a:schemeClr>
          </a:solidFill>
        </p:spPr>
        <p:txBody>
          <a:bodyPr/>
          <a:lstStyle>
            <a:lvl1pPr>
              <a:defRPr i="1" baseline="0"/>
            </a:lvl1pPr>
          </a:lstStyle>
          <a:p>
            <a:r>
              <a:rPr kumimoji="1" lang="en-US" altLang="ja-JP"/>
              <a:t>Insert an image</a:t>
            </a:r>
            <a:endParaRPr kumimoji="1" lang="ja-JP" altLang="en-US"/>
          </a:p>
        </p:txBody>
      </p:sp>
      <p:sp>
        <p:nvSpPr>
          <p:cNvPr id="7" name="テキスト プレースホルダー 5"/>
          <p:cNvSpPr>
            <a:spLocks noGrp="1"/>
          </p:cNvSpPr>
          <p:nvPr>
            <p:ph type="body" sz="quarter" idx="20" hasCustomPrompt="1"/>
          </p:nvPr>
        </p:nvSpPr>
        <p:spPr>
          <a:xfrm>
            <a:off x="468643" y="584200"/>
            <a:ext cx="3998694" cy="3494314"/>
          </a:xfrm>
        </p:spPr>
        <p:txBody>
          <a:bodyPr numCol="1" spcCol="360000" anchor="b">
            <a:normAutofit/>
          </a:bodyPr>
          <a:lstStyle>
            <a:lvl1pPr marL="0" indent="0" algn="r">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
        <p:nvSpPr>
          <p:cNvPr id="8" name="Picture Placeholder 6"/>
          <p:cNvSpPr>
            <a:spLocks noGrp="1"/>
          </p:cNvSpPr>
          <p:nvPr>
            <p:ph type="pic" sz="quarter" idx="21" hasCustomPrompt="1"/>
          </p:nvPr>
        </p:nvSpPr>
        <p:spPr>
          <a:xfrm>
            <a:off x="9260109" y="584200"/>
            <a:ext cx="2891419" cy="4626429"/>
          </a:xfrm>
          <a:solidFill>
            <a:schemeClr val="tx2">
              <a:lumMod val="50000"/>
            </a:schemeClr>
          </a:solidFill>
        </p:spPr>
        <p:txBody>
          <a:bodyPr/>
          <a:lstStyle>
            <a:lvl1pPr>
              <a:defRPr i="1" baseline="0"/>
            </a:lvl1pPr>
          </a:lstStyle>
          <a:p>
            <a:r>
              <a:rPr kumimoji="1" lang="en-US" altLang="ja-JP"/>
              <a:t>Insert an image</a:t>
            </a:r>
            <a:endParaRPr kumimoji="1" lang="ja-JP" altLang="en-US"/>
          </a:p>
        </p:txBody>
      </p:sp>
      <p:sp>
        <p:nvSpPr>
          <p:cNvPr id="9" name="Picture Placeholder 6"/>
          <p:cNvSpPr>
            <a:spLocks noGrp="1"/>
          </p:cNvSpPr>
          <p:nvPr>
            <p:ph type="pic" sz="quarter" idx="22" hasCustomPrompt="1"/>
          </p:nvPr>
        </p:nvSpPr>
        <p:spPr>
          <a:xfrm>
            <a:off x="12267635" y="584200"/>
            <a:ext cx="2891419" cy="4626429"/>
          </a:xfrm>
          <a:solidFill>
            <a:schemeClr val="tx2">
              <a:lumMod val="50000"/>
            </a:schemeClr>
          </a:solidFill>
        </p:spPr>
        <p:txBody>
          <a:bodyPr/>
          <a:lstStyle>
            <a:lvl1pPr>
              <a:defRPr i="1" baseline="0"/>
            </a:lvl1pPr>
          </a:lstStyle>
          <a:p>
            <a:r>
              <a:rPr kumimoji="1" lang="en-US" altLang="ja-JP"/>
              <a:t>Insert an image</a:t>
            </a:r>
            <a:endParaRPr kumimoji="1" lang="ja-JP" altLang="en-US"/>
          </a:p>
        </p:txBody>
      </p:sp>
      <p:sp>
        <p:nvSpPr>
          <p:cNvPr id="11" name="Picture Placeholder 6"/>
          <p:cNvSpPr>
            <a:spLocks noGrp="1"/>
          </p:cNvSpPr>
          <p:nvPr>
            <p:ph type="pic" sz="quarter" idx="23" hasCustomPrompt="1"/>
          </p:nvPr>
        </p:nvSpPr>
        <p:spPr>
          <a:xfrm>
            <a:off x="15275161" y="584200"/>
            <a:ext cx="2891419" cy="4626429"/>
          </a:xfrm>
          <a:solidFill>
            <a:schemeClr val="tx2">
              <a:lumMod val="50000"/>
            </a:schemeClr>
          </a:solidFill>
        </p:spPr>
        <p:txBody>
          <a:bodyPr/>
          <a:lstStyle>
            <a:lvl1pPr>
              <a:defRPr i="1" baseline="0"/>
            </a:lvl1pPr>
          </a:lstStyle>
          <a:p>
            <a:r>
              <a:rPr kumimoji="1" lang="en-US" altLang="ja-JP"/>
              <a:t>Insert an image</a:t>
            </a:r>
            <a:endParaRPr kumimoji="1" lang="ja-JP" altLang="en-US"/>
          </a:p>
        </p:txBody>
      </p:sp>
      <p:sp>
        <p:nvSpPr>
          <p:cNvPr id="12" name="テキスト プレースホルダー 5"/>
          <p:cNvSpPr>
            <a:spLocks noGrp="1"/>
          </p:cNvSpPr>
          <p:nvPr>
            <p:ph type="body" sz="quarter" idx="24" hasCustomPrompt="1"/>
          </p:nvPr>
        </p:nvSpPr>
        <p:spPr>
          <a:xfrm>
            <a:off x="7953828" y="5740400"/>
            <a:ext cx="10334171" cy="3425371"/>
          </a:xfrm>
          <a:solidFill>
            <a:schemeClr val="tx1"/>
          </a:solidFill>
        </p:spPr>
        <p:txBody>
          <a:bodyPr numCol="1" spcCol="360000" anchor="ctr">
            <a:noAutofit/>
          </a:bodyPr>
          <a:lstStyle>
            <a:lvl1pPr marL="0" indent="0" algn="l">
              <a:lnSpc>
                <a:spcPct val="100000"/>
              </a:lnSpc>
              <a:spcBef>
                <a:spcPts val="0"/>
              </a:spcBef>
              <a:buClr>
                <a:schemeClr val="accent1"/>
              </a:buClr>
              <a:buFontTx/>
              <a:buNone/>
              <a:defRPr sz="6600" baseline="0">
                <a:solidFill>
                  <a:schemeClr val="bg2"/>
                </a:solidFill>
                <a:latin typeface="+mj-lt"/>
              </a:defRPr>
            </a:lvl1pPr>
          </a:lstStyle>
          <a:p>
            <a:pPr lvl="0"/>
            <a:r>
              <a:rPr kumimoji="1" lang="en-US" altLang="ja-JP"/>
              <a:t> </a:t>
            </a:r>
            <a:endParaRPr kumimoji="1" lang="ja-JP" altLang="en-US"/>
          </a:p>
        </p:txBody>
      </p:sp>
      <p:sp>
        <p:nvSpPr>
          <p:cNvPr id="10" name="タイトル 1"/>
          <p:cNvSpPr>
            <a:spLocks noGrp="1"/>
          </p:cNvSpPr>
          <p:nvPr>
            <p:ph type="title" hasCustomPrompt="1"/>
          </p:nvPr>
        </p:nvSpPr>
        <p:spPr>
          <a:xfrm>
            <a:off x="8389260" y="6110511"/>
            <a:ext cx="9422751" cy="3077027"/>
          </a:xfrm>
        </p:spPr>
        <p:txBody>
          <a:bodyPr anchor="ctr">
            <a:normAutofit/>
          </a:bodyPr>
          <a:lstStyle>
            <a:lvl1pPr algn="l">
              <a:lnSpc>
                <a:spcPct val="80000"/>
              </a:lnSpc>
              <a:defRPr sz="9600" baseline="0">
                <a:latin typeface="Roboto Bold" pitchFamily="2" charset="0"/>
              </a:defRPr>
            </a:lvl1pPr>
          </a:lstStyle>
          <a:p>
            <a:r>
              <a:rPr kumimoji="1" lang="en-US" altLang="ja-JP"/>
              <a:t>Slide Title</a:t>
            </a:r>
            <a:br>
              <a:rPr kumimoji="1" lang="en-US" altLang="ja-JP"/>
            </a:br>
            <a:r>
              <a:rPr kumimoji="1" lang="en-US" altLang="ja-JP"/>
              <a:t>Goes Here</a:t>
            </a:r>
            <a:endParaRPr kumimoji="1" lang="ja-JP" altLang="en-US"/>
          </a:p>
        </p:txBody>
      </p:sp>
    </p:spTree>
    <p:extLst>
      <p:ext uri="{BB962C8B-B14F-4D97-AF65-F5344CB8AC3E}">
        <p14:creationId xmlns:p14="http://schemas.microsoft.com/office/powerpoint/2010/main" val="2538748446"/>
      </p:ext>
    </p:extLst>
  </p:cSld>
  <p:clrMapOvr>
    <a:masterClrMapping/>
  </p:clrMapOvr>
  <mc:AlternateContent xmlns:mc="http://schemas.openxmlformats.org/markup-compatibility/2006" xmlns:p15="http://schemas.microsoft.com/office/powerpoint/2012/main">
    <mc:Choice Requires="p15">
      <p:transition spd="slow" advTm="3084">
        <p15:prstTrans prst="prestige"/>
      </p:transition>
    </mc:Choice>
    <mc:Fallback xmlns="">
      <p:transition spd="slow" advTm="30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20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grpId="0" nodeType="withEffect">
                                  <p:stCondLst>
                                    <p:cond delay="40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par>
                                <p:cTn id="14" presetID="14" presetClass="entr" presetSubtype="10" fill="hold" grpId="0" nodeType="withEffect">
                                  <p:stCondLst>
                                    <p:cond delay="60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par>
                                <p:cTn id="17" presetID="14" presetClass="entr" presetSubtype="10" fill="hold" grpId="0" nodeType="withEffect">
                                  <p:stCondLst>
                                    <p:cond delay="80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childTnLst>
                          </p:cTn>
                        </p:par>
                        <p:par>
                          <p:cTn id="20" fill="hold">
                            <p:stCondLst>
                              <p:cond delay="1300"/>
                            </p:stCondLst>
                            <p:childTnLst>
                              <p:par>
                                <p:cTn id="21" presetID="2" presetClass="entr" presetSubtype="2" decel="100000" fill="hold" grpId="0" nodeType="afterEffect">
                                  <p:stCondLst>
                                    <p:cond delay="250"/>
                                  </p:stCondLst>
                                  <p:iterate type="wd">
                                    <p:tmPct val="10000"/>
                                  </p:iterate>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750" fill="hold"/>
                                        <p:tgtEl>
                                          <p:spTgt spid="10"/>
                                        </p:tgtEl>
                                        <p:attrNameLst>
                                          <p:attrName>ppt_x</p:attrName>
                                        </p:attrNameLst>
                                      </p:cBhvr>
                                      <p:tavLst>
                                        <p:tav tm="0">
                                          <p:val>
                                            <p:strVal val="1+#ppt_w/2"/>
                                          </p:val>
                                        </p:tav>
                                        <p:tav tm="100000">
                                          <p:val>
                                            <p:strVal val="#ppt_x"/>
                                          </p:val>
                                        </p:tav>
                                      </p:tavLst>
                                    </p:anim>
                                    <p:anim calcmode="lin" valueType="num">
                                      <p:cBhvr additive="base">
                                        <p:cTn id="24" dur="75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2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750" fill="hold"/>
                                        <p:tgtEl>
                                          <p:spTgt spid="12"/>
                                        </p:tgtEl>
                                        <p:attrNameLst>
                                          <p:attrName>ppt_x</p:attrName>
                                        </p:attrNameLst>
                                      </p:cBhvr>
                                      <p:tavLst>
                                        <p:tav tm="0">
                                          <p:val>
                                            <p:strVal val="1+#ppt_w/2"/>
                                          </p:val>
                                        </p:tav>
                                        <p:tav tm="100000">
                                          <p:val>
                                            <p:strVal val="#ppt_x"/>
                                          </p:val>
                                        </p:tav>
                                      </p:tavLst>
                                    </p:anim>
                                    <p:anim calcmode="lin" valueType="num">
                                      <p:cBhvr additive="base">
                                        <p:cTn id="28" dur="750" fill="hold"/>
                                        <p:tgtEl>
                                          <p:spTgt spid="12"/>
                                        </p:tgtEl>
                                        <p:attrNameLst>
                                          <p:attrName>ppt_y</p:attrName>
                                        </p:attrNameLst>
                                      </p:cBhvr>
                                      <p:tavLst>
                                        <p:tav tm="0">
                                          <p:val>
                                            <p:strVal val="#ppt_y"/>
                                          </p:val>
                                        </p:tav>
                                        <p:tav tm="100000">
                                          <p:val>
                                            <p:strVal val="#ppt_y"/>
                                          </p:val>
                                        </p:tav>
                                      </p:tavLst>
                                    </p:anim>
                                  </p:childTnLst>
                                </p:cTn>
                              </p:par>
                            </p:childTnLst>
                          </p:cTn>
                        </p:par>
                        <p:par>
                          <p:cTn id="29" fill="hold">
                            <p:stCondLst>
                              <p:cond delay="2525"/>
                            </p:stCondLst>
                            <p:childTnLst>
                              <p:par>
                                <p:cTn id="30" presetID="22" presetClass="entr" presetSubtype="2"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right)">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tmplLst>
          <p:tmpl>
            <p:tnLst>
              <p:par>
                <p:cTn presetID="22" presetClass="entr" presetSubtype="2"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right)">
                      <p:cBhvr>
                        <p:cTn dur="500"/>
                        <p:tgtEl>
                          <p:spTgt spid="7"/>
                        </p:tgtEl>
                      </p:cBhvr>
                    </p:animEffect>
                  </p:childTnLst>
                </p:cTn>
              </p:par>
            </p:tnLst>
          </p:tmpl>
        </p:tmplLst>
      </p:bldP>
      <p:bldP spid="8" grpId="0" animBg="1"/>
      <p:bldP spid="9" grpId="0" animBg="1"/>
      <p:bldP spid="11" grpId="0" animBg="1"/>
      <p:bldP spid="12" grpId="0" animBg="1">
        <p:tmplLst>
          <p:tmpl>
            <p:tnLst>
              <p:par>
                <p:cTn presetID="2" presetClass="entr" presetSubtype="2" decel="100000" fill="hold" nodeType="with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1+#ppt_w/2"/>
                          </p:val>
                        </p:tav>
                        <p:tav tm="100000">
                          <p:val>
                            <p:strVal val="#ppt_x"/>
                          </p:val>
                        </p:tav>
                      </p:tavLst>
                    </p:anim>
                    <p:anim calcmode="lin" valueType="num">
                      <p:cBhvr additive="base">
                        <p:cTn dur="750" fill="hold"/>
                        <p:tgtEl>
                          <p:spTgt spid="12"/>
                        </p:tgtEl>
                        <p:attrNameLst>
                          <p:attrName>ppt_y</p:attrName>
                        </p:attrNameLst>
                      </p:cBhvr>
                      <p:tavLst>
                        <p:tav tm="0">
                          <p:val>
                            <p:strVal val="#ppt_y"/>
                          </p:val>
                        </p:tav>
                        <p:tav tm="100000">
                          <p:val>
                            <p:strVal val="#ppt_y"/>
                          </p:val>
                        </p:tav>
                      </p:tavLst>
                    </p:anim>
                  </p:childTnLst>
                </p:cTn>
              </p:par>
            </p:tnLst>
          </p:tmpl>
        </p:tmplLst>
      </p:bldP>
      <p:bldP spid="10" grpId="0"/>
    </p:bldLst>
  </p:timing>
  <p:extLst>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obile 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a:p>
        </p:txBody>
      </p:sp>
      <p:sp>
        <p:nvSpPr>
          <p:cNvPr id="14" name="タイトル 1"/>
          <p:cNvSpPr>
            <a:spLocks noGrp="1"/>
          </p:cNvSpPr>
          <p:nvPr>
            <p:ph type="title" hasCustomPrompt="1"/>
          </p:nvPr>
        </p:nvSpPr>
        <p:spPr>
          <a:xfrm>
            <a:off x="6211639" y="1795311"/>
            <a:ext cx="11263564" cy="3662954"/>
          </a:xfrm>
        </p:spPr>
        <p:txBody>
          <a:bodyPr anchor="b">
            <a:normAutofit/>
          </a:bodyPr>
          <a:lstStyle>
            <a:lvl1pPr>
              <a:lnSpc>
                <a:spcPct val="80000"/>
              </a:lnSpc>
              <a:defRPr sz="8000" baseline="0">
                <a:latin typeface="Roboto Bold" pitchFamily="2" charset="0"/>
              </a:defRPr>
            </a:lvl1pPr>
          </a:lstStyle>
          <a:p>
            <a:r>
              <a:rPr kumimoji="1" lang="en-US" altLang="ja-JP"/>
              <a:t>Slide Title </a:t>
            </a:r>
            <a:br>
              <a:rPr kumimoji="1" lang="en-US" altLang="ja-JP"/>
            </a:br>
            <a:r>
              <a:rPr kumimoji="1" lang="en-US" altLang="ja-JP"/>
              <a:t>Goes Here</a:t>
            </a:r>
            <a:endParaRPr kumimoji="1" lang="ja-JP" altLang="en-US"/>
          </a:p>
        </p:txBody>
      </p:sp>
      <p:sp>
        <p:nvSpPr>
          <p:cNvPr id="15" name="テキスト プレースホルダー 5"/>
          <p:cNvSpPr>
            <a:spLocks noGrp="1"/>
          </p:cNvSpPr>
          <p:nvPr>
            <p:ph type="body" sz="quarter" idx="12" hasCustomPrompt="1"/>
          </p:nvPr>
        </p:nvSpPr>
        <p:spPr>
          <a:xfrm>
            <a:off x="6211638" y="5683347"/>
            <a:ext cx="11263563" cy="3318791"/>
          </a:xfrm>
        </p:spPr>
        <p:txBody>
          <a:bodyPr numCol="1" spcCol="360000" anchor="t">
            <a:normAutofit/>
          </a:bodyPr>
          <a:lstStyle>
            <a:lvl1pPr marL="285750" indent="-285750" algn="l">
              <a:spcBef>
                <a:spcPts val="1200"/>
              </a:spcBef>
              <a:buClr>
                <a:schemeClr val="accent1"/>
              </a:buClr>
              <a:buFont typeface="Wingdings" panose="05000000000000000000" pitchFamily="2" charset="2"/>
              <a:buChar char="n"/>
              <a:defRPr sz="1800">
                <a:solidFill>
                  <a:schemeClr val="bg2"/>
                </a:solidFill>
              </a:defRPr>
            </a:lvl1pPr>
          </a:lstStyle>
          <a:p>
            <a:pPr lvl="0"/>
            <a:r>
              <a:rPr kumimoji="1" lang="en-US" altLang="ja-JP"/>
              <a:t>Text Goes Here</a:t>
            </a:r>
            <a:endParaRPr kumimoji="1" lang="ja-JP" altLang="en-US"/>
          </a:p>
        </p:txBody>
      </p:sp>
      <p:grpSp>
        <p:nvGrpSpPr>
          <p:cNvPr id="5" name="Group 4"/>
          <p:cNvGrpSpPr/>
          <p:nvPr userDrawn="1"/>
        </p:nvGrpSpPr>
        <p:grpSpPr>
          <a:xfrm>
            <a:off x="1819198" y="1063076"/>
            <a:ext cx="3868615" cy="8159261"/>
            <a:chOff x="5345723" y="1420837"/>
            <a:chExt cx="3868615" cy="8159261"/>
          </a:xfrm>
        </p:grpSpPr>
        <p:sp>
          <p:nvSpPr>
            <p:cNvPr id="6" name="Rectangle: Rounded Corners 5"/>
            <p:cNvSpPr/>
            <p:nvPr userDrawn="1"/>
          </p:nvSpPr>
          <p:spPr>
            <a:xfrm>
              <a:off x="5345723" y="1420837"/>
              <a:ext cx="3868615" cy="8159261"/>
            </a:xfrm>
            <a:prstGeom prst="roundRect">
              <a:avLst>
                <a:gd name="adj" fmla="val 13394"/>
              </a:avLst>
            </a:prstGeom>
            <a:solidFill>
              <a:schemeClr val="tx2">
                <a:lumMod val="5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Group 6"/>
            <p:cNvGrpSpPr/>
            <p:nvPr userDrawn="1"/>
          </p:nvGrpSpPr>
          <p:grpSpPr>
            <a:xfrm>
              <a:off x="6862636" y="2064782"/>
              <a:ext cx="834788" cy="95103"/>
              <a:chOff x="6770728" y="2064782"/>
              <a:chExt cx="834788" cy="95103"/>
            </a:xfrm>
            <a:solidFill>
              <a:schemeClr val="tx2">
                <a:lumMod val="60000"/>
                <a:lumOff val="40000"/>
              </a:schemeClr>
            </a:solidFill>
          </p:grpSpPr>
          <p:sp>
            <p:nvSpPr>
              <p:cNvPr id="11" name="Oval 10"/>
              <p:cNvSpPr/>
              <p:nvPr userDrawn="1"/>
            </p:nvSpPr>
            <p:spPr>
              <a:xfrm>
                <a:off x="6770728" y="2064782"/>
                <a:ext cx="95103" cy="951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Rectangle: Rounded Corners 11"/>
              <p:cNvSpPr/>
              <p:nvPr userDrawn="1"/>
            </p:nvSpPr>
            <p:spPr>
              <a:xfrm flipV="1">
                <a:off x="6960746" y="2071989"/>
                <a:ext cx="644770" cy="8108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Oval 7"/>
            <p:cNvSpPr/>
            <p:nvPr userDrawn="1"/>
          </p:nvSpPr>
          <p:spPr>
            <a:xfrm>
              <a:off x="7213429" y="1743884"/>
              <a:ext cx="133203" cy="133203"/>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Oval 8"/>
            <p:cNvSpPr/>
            <p:nvPr userDrawn="1"/>
          </p:nvSpPr>
          <p:spPr>
            <a:xfrm>
              <a:off x="6934360" y="8668559"/>
              <a:ext cx="691341" cy="691341"/>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Rectangle: Rounded Corners 9"/>
            <p:cNvSpPr/>
            <p:nvPr userDrawn="1"/>
          </p:nvSpPr>
          <p:spPr>
            <a:xfrm>
              <a:off x="5616330" y="2528239"/>
              <a:ext cx="3327400" cy="5920122"/>
            </a:xfrm>
            <a:prstGeom prst="roundRect">
              <a:avLst>
                <a:gd name="adj" fmla="val 14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Picture Placeholder 6"/>
          <p:cNvSpPr>
            <a:spLocks noGrp="1"/>
          </p:cNvSpPr>
          <p:nvPr>
            <p:ph type="pic" sz="quarter" idx="13" hasCustomPrompt="1"/>
          </p:nvPr>
        </p:nvSpPr>
        <p:spPr>
          <a:xfrm>
            <a:off x="2134812" y="2215736"/>
            <a:ext cx="3237386" cy="5850826"/>
          </a:xfrm>
          <a:solidFill>
            <a:schemeClr val="tx2">
              <a:lumMod val="50000"/>
            </a:schemeClr>
          </a:solidFill>
        </p:spPr>
        <p:txBody>
          <a:bodyPr/>
          <a:lstStyle>
            <a:lvl1pPr>
              <a:defRPr i="1" baseline="0"/>
            </a:lvl1pPr>
          </a:lstStyle>
          <a:p>
            <a:r>
              <a:rPr kumimoji="1" lang="en-US" altLang="ja-JP"/>
              <a:t>Insert an image</a:t>
            </a:r>
            <a:endParaRPr kumimoji="1" lang="ja-JP" altLang="en-US"/>
          </a:p>
        </p:txBody>
      </p:sp>
    </p:spTree>
    <p:extLst>
      <p:ext uri="{BB962C8B-B14F-4D97-AF65-F5344CB8AC3E}">
        <p14:creationId xmlns:p14="http://schemas.microsoft.com/office/powerpoint/2010/main" val="1708955115"/>
      </p:ext>
    </p:extLst>
  </p:cSld>
  <p:clrMapOvr>
    <a:masterClrMapping/>
  </p:clrMapOvr>
  <mc:AlternateContent xmlns:mc="http://schemas.openxmlformats.org/markup-compatibility/2006" xmlns:p15="http://schemas.microsoft.com/office/powerpoint/2012/main">
    <mc:Choice Requires="p15">
      <p:transition spd="slow" advTm="3084">
        <p15:prstTrans prst="prestige"/>
      </p:transition>
    </mc:Choice>
    <mc:Fallback xmlns="">
      <p:transition spd="slow" advTm="30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ppt_x"/>
                                          </p:val>
                                        </p:tav>
                                        <p:tav tm="100000">
                                          <p:val>
                                            <p:strVal val="#ppt_x"/>
                                          </p:val>
                                        </p:tav>
                                      </p:tavLst>
                                    </p:anim>
                                    <p:anim calcmode="lin" valueType="num">
                                      <p:cBhvr additive="base">
                                        <p:cTn id="12" dur="750" fill="hold"/>
                                        <p:tgtEl>
                                          <p:spTgt spid="17"/>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decel="100000" fill="hold" grpId="0" nodeType="afterEffect">
                                  <p:stCondLst>
                                    <p:cond delay="0"/>
                                  </p:stCondLst>
                                  <p:iterate type="wd">
                                    <p:tmPct val="10000"/>
                                  </p:iterate>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750" fill="hold"/>
                                        <p:tgtEl>
                                          <p:spTgt spid="14"/>
                                        </p:tgtEl>
                                        <p:attrNameLst>
                                          <p:attrName>ppt_x</p:attrName>
                                        </p:attrNameLst>
                                      </p:cBhvr>
                                      <p:tavLst>
                                        <p:tav tm="0">
                                          <p:val>
                                            <p:strVal val="#ppt_x"/>
                                          </p:val>
                                        </p:tav>
                                        <p:tav tm="100000">
                                          <p:val>
                                            <p:strVal val="#ppt_x"/>
                                          </p:val>
                                        </p:tav>
                                      </p:tavLst>
                                    </p:anim>
                                    <p:anim calcmode="lin" valueType="num">
                                      <p:cBhvr additive="base">
                                        <p:cTn id="17" dur="750" fill="hold"/>
                                        <p:tgtEl>
                                          <p:spTgt spid="14"/>
                                        </p:tgtEl>
                                        <p:attrNameLst>
                                          <p:attrName>ppt_y</p:attrName>
                                        </p:attrNameLst>
                                      </p:cBhvr>
                                      <p:tavLst>
                                        <p:tav tm="0">
                                          <p:val>
                                            <p:strVal val="1+#ppt_h/2"/>
                                          </p:val>
                                        </p:tav>
                                        <p:tav tm="100000">
                                          <p:val>
                                            <p:strVal val="#ppt_y"/>
                                          </p:val>
                                        </p:tav>
                                      </p:tavLst>
                                    </p:anim>
                                  </p:childTnLst>
                                </p:cTn>
                              </p:par>
                            </p:childTnLst>
                          </p:cTn>
                        </p:par>
                        <p:par>
                          <p:cTn id="18" fill="hold">
                            <p:stCondLst>
                              <p:cond delay="1725"/>
                            </p:stCondLst>
                            <p:childTnLst>
                              <p:par>
                                <p:cTn id="19" presetID="22" presetClass="entr" presetSubtype="8"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wipe(left)">
                                      <p:cBhvr>
                                        <p:cTn id="21"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7"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obile 2">
    <p:spTree>
      <p:nvGrpSpPr>
        <p:cNvPr id="1" name=""/>
        <p:cNvGrpSpPr/>
        <p:nvPr/>
      </p:nvGrpSpPr>
      <p:grpSpPr>
        <a:xfrm>
          <a:off x="0" y="0"/>
          <a:ext cx="0" cy="0"/>
          <a:chOff x="0" y="0"/>
          <a:chExt cx="0" cy="0"/>
        </a:xfrm>
      </p:grpSpPr>
      <p:sp>
        <p:nvSpPr>
          <p:cNvPr id="8" name="タイトル 1"/>
          <p:cNvSpPr>
            <a:spLocks noGrp="1"/>
          </p:cNvSpPr>
          <p:nvPr>
            <p:ph type="title" hasCustomPrompt="1"/>
          </p:nvPr>
        </p:nvSpPr>
        <p:spPr>
          <a:xfrm>
            <a:off x="775021" y="531190"/>
            <a:ext cx="16737958" cy="1612865"/>
          </a:xfrm>
        </p:spPr>
        <p:txBody>
          <a:bodyPr anchor="ctr">
            <a:normAutofit/>
          </a:bodyPr>
          <a:lstStyle>
            <a:lvl1pPr algn="ctr">
              <a:lnSpc>
                <a:spcPct val="100000"/>
              </a:lnSpc>
              <a:defRPr sz="9600" baseline="0">
                <a:latin typeface="Roboto Bold" pitchFamily="2" charset="0"/>
              </a:defRPr>
            </a:lvl1pPr>
          </a:lstStyle>
          <a:p>
            <a:r>
              <a:rPr kumimoji="1" lang="en-US" altLang="ja-JP"/>
              <a:t>Slide Title Goes Here</a:t>
            </a:r>
            <a:endParaRPr kumimoji="1" lang="ja-JP" altLang="en-US"/>
          </a:p>
        </p:txBody>
      </p:sp>
      <p:sp>
        <p:nvSpPr>
          <p:cNvPr id="3" name="Footer Placeholder 2"/>
          <p:cNvSpPr>
            <a:spLocks noGrp="1"/>
          </p:cNvSpPr>
          <p:nvPr>
            <p:ph type="ftr" sz="quarter" idx="10"/>
          </p:nvPr>
        </p:nvSpPr>
        <p:spPr/>
        <p:txBody>
          <a:bodyPr/>
          <a:lstStyle/>
          <a:p>
            <a:r>
              <a:rPr lang="en-US"/>
              <a:t>The Power of PowerPoint | thepopp.com</a:t>
            </a:r>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a:p>
        </p:txBody>
      </p:sp>
      <p:sp>
        <p:nvSpPr>
          <p:cNvPr id="14" name="テキスト プレースホルダー 5"/>
          <p:cNvSpPr>
            <a:spLocks noGrp="1"/>
          </p:cNvSpPr>
          <p:nvPr>
            <p:ph type="body" sz="quarter" idx="18" hasCustomPrompt="1"/>
          </p:nvPr>
        </p:nvSpPr>
        <p:spPr>
          <a:xfrm>
            <a:off x="775022" y="2965656"/>
            <a:ext cx="6090236" cy="537027"/>
          </a:xfrm>
        </p:spPr>
        <p:txBody>
          <a:bodyPr numCol="1" spcCol="360000" anchor="b">
            <a:norm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Heading Goes Here</a:t>
            </a:r>
            <a:endParaRPr kumimoji="1" lang="ja-JP" altLang="en-US"/>
          </a:p>
        </p:txBody>
      </p:sp>
      <p:sp>
        <p:nvSpPr>
          <p:cNvPr id="15" name="テキスト プレースホルダー 5"/>
          <p:cNvSpPr>
            <a:spLocks noGrp="1"/>
          </p:cNvSpPr>
          <p:nvPr>
            <p:ph type="body" sz="quarter" idx="19" hasCustomPrompt="1"/>
          </p:nvPr>
        </p:nvSpPr>
        <p:spPr>
          <a:xfrm>
            <a:off x="775022" y="3488176"/>
            <a:ext cx="6090236" cy="2139599"/>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
        <p:nvSpPr>
          <p:cNvPr id="16" name="テキスト プレースホルダー 5"/>
          <p:cNvSpPr>
            <a:spLocks noGrp="1"/>
          </p:cNvSpPr>
          <p:nvPr>
            <p:ph type="body" sz="quarter" idx="20" hasCustomPrompt="1"/>
          </p:nvPr>
        </p:nvSpPr>
        <p:spPr>
          <a:xfrm>
            <a:off x="775022" y="6150295"/>
            <a:ext cx="6090236" cy="537027"/>
          </a:xfrm>
        </p:spPr>
        <p:txBody>
          <a:bodyPr numCol="1" spcCol="360000" anchor="b">
            <a:norm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Heading Goes Here</a:t>
            </a:r>
            <a:endParaRPr kumimoji="1" lang="ja-JP" altLang="en-US"/>
          </a:p>
        </p:txBody>
      </p:sp>
      <p:sp>
        <p:nvSpPr>
          <p:cNvPr id="17" name="テキスト プレースホルダー 5"/>
          <p:cNvSpPr>
            <a:spLocks noGrp="1"/>
          </p:cNvSpPr>
          <p:nvPr>
            <p:ph type="body" sz="quarter" idx="21" hasCustomPrompt="1"/>
          </p:nvPr>
        </p:nvSpPr>
        <p:spPr>
          <a:xfrm>
            <a:off x="775022" y="6672815"/>
            <a:ext cx="6090236" cy="2139599"/>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
        <p:nvSpPr>
          <p:cNvPr id="18" name="テキスト プレースホルダー 5"/>
          <p:cNvSpPr>
            <a:spLocks noGrp="1"/>
          </p:cNvSpPr>
          <p:nvPr>
            <p:ph type="body" sz="quarter" idx="22" hasCustomPrompt="1"/>
          </p:nvPr>
        </p:nvSpPr>
        <p:spPr>
          <a:xfrm>
            <a:off x="11422743" y="2965656"/>
            <a:ext cx="6090236" cy="537027"/>
          </a:xfrm>
        </p:spPr>
        <p:txBody>
          <a:bodyPr numCol="1" spcCol="360000" anchor="b">
            <a:normAutofit/>
          </a:bodyPr>
          <a:lstStyle>
            <a:lvl1pPr marL="0" indent="0" algn="r">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Heading Goes Here</a:t>
            </a:r>
            <a:endParaRPr kumimoji="1" lang="ja-JP" altLang="en-US"/>
          </a:p>
        </p:txBody>
      </p:sp>
      <p:sp>
        <p:nvSpPr>
          <p:cNvPr id="19" name="テキスト プレースホルダー 5"/>
          <p:cNvSpPr>
            <a:spLocks noGrp="1"/>
          </p:cNvSpPr>
          <p:nvPr>
            <p:ph type="body" sz="quarter" idx="23" hasCustomPrompt="1"/>
          </p:nvPr>
        </p:nvSpPr>
        <p:spPr>
          <a:xfrm>
            <a:off x="11422743" y="3488176"/>
            <a:ext cx="6090236" cy="2139599"/>
          </a:xfrm>
        </p:spPr>
        <p:txBody>
          <a:bodyPr numCol="1" spcCol="360000" anchor="t">
            <a:normAutofit/>
          </a:bodyPr>
          <a:lstStyle>
            <a:lvl1pPr marL="0" indent="0" algn="r">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
        <p:nvSpPr>
          <p:cNvPr id="20" name="テキスト プレースホルダー 5"/>
          <p:cNvSpPr>
            <a:spLocks noGrp="1"/>
          </p:cNvSpPr>
          <p:nvPr>
            <p:ph type="body" sz="quarter" idx="24" hasCustomPrompt="1"/>
          </p:nvPr>
        </p:nvSpPr>
        <p:spPr>
          <a:xfrm>
            <a:off x="11422743" y="6150295"/>
            <a:ext cx="6090236" cy="537027"/>
          </a:xfrm>
        </p:spPr>
        <p:txBody>
          <a:bodyPr numCol="1" spcCol="360000" anchor="b">
            <a:normAutofit/>
          </a:bodyPr>
          <a:lstStyle>
            <a:lvl1pPr marL="0" indent="0" algn="r">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Heading Goes Here</a:t>
            </a:r>
            <a:endParaRPr kumimoji="1" lang="ja-JP" altLang="en-US"/>
          </a:p>
        </p:txBody>
      </p:sp>
      <p:sp>
        <p:nvSpPr>
          <p:cNvPr id="21" name="テキスト プレースホルダー 5"/>
          <p:cNvSpPr>
            <a:spLocks noGrp="1"/>
          </p:cNvSpPr>
          <p:nvPr>
            <p:ph type="body" sz="quarter" idx="25" hasCustomPrompt="1"/>
          </p:nvPr>
        </p:nvSpPr>
        <p:spPr>
          <a:xfrm>
            <a:off x="11422743" y="6672815"/>
            <a:ext cx="6090236" cy="2139599"/>
          </a:xfrm>
        </p:spPr>
        <p:txBody>
          <a:bodyPr numCol="1" spcCol="360000" anchor="t">
            <a:normAutofit/>
          </a:bodyPr>
          <a:lstStyle>
            <a:lvl1pPr marL="0" indent="0" algn="r">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grpSp>
        <p:nvGrpSpPr>
          <p:cNvPr id="22" name="Group 21"/>
          <p:cNvGrpSpPr/>
          <p:nvPr userDrawn="1"/>
        </p:nvGrpSpPr>
        <p:grpSpPr>
          <a:xfrm>
            <a:off x="7245671" y="2144055"/>
            <a:ext cx="3796659" cy="8007499"/>
            <a:chOff x="5345723" y="1420837"/>
            <a:chExt cx="3868615" cy="8159261"/>
          </a:xfrm>
        </p:grpSpPr>
        <p:sp>
          <p:nvSpPr>
            <p:cNvPr id="23" name="Rectangle: Rounded Corners 22"/>
            <p:cNvSpPr/>
            <p:nvPr userDrawn="1"/>
          </p:nvSpPr>
          <p:spPr>
            <a:xfrm>
              <a:off x="5345723" y="1420837"/>
              <a:ext cx="3868615" cy="8159261"/>
            </a:xfrm>
            <a:prstGeom prst="roundRect">
              <a:avLst>
                <a:gd name="adj" fmla="val 13394"/>
              </a:avLst>
            </a:prstGeom>
            <a:solidFill>
              <a:schemeClr val="tx2">
                <a:lumMod val="5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 name="Group 23"/>
            <p:cNvGrpSpPr/>
            <p:nvPr userDrawn="1"/>
          </p:nvGrpSpPr>
          <p:grpSpPr>
            <a:xfrm>
              <a:off x="6862636" y="2064782"/>
              <a:ext cx="834788" cy="95103"/>
              <a:chOff x="6770728" y="2064782"/>
              <a:chExt cx="834788" cy="95103"/>
            </a:xfrm>
            <a:solidFill>
              <a:schemeClr val="tx2">
                <a:lumMod val="60000"/>
                <a:lumOff val="40000"/>
              </a:schemeClr>
            </a:solidFill>
          </p:grpSpPr>
          <p:sp>
            <p:nvSpPr>
              <p:cNvPr id="28" name="Oval 27"/>
              <p:cNvSpPr/>
              <p:nvPr userDrawn="1"/>
            </p:nvSpPr>
            <p:spPr>
              <a:xfrm>
                <a:off x="6770728" y="2064782"/>
                <a:ext cx="95103" cy="951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Rectangle: Rounded Corners 28"/>
              <p:cNvSpPr/>
              <p:nvPr userDrawn="1"/>
            </p:nvSpPr>
            <p:spPr>
              <a:xfrm flipV="1">
                <a:off x="6960746" y="2071989"/>
                <a:ext cx="644770" cy="8108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 name="Oval 24"/>
            <p:cNvSpPr/>
            <p:nvPr userDrawn="1"/>
          </p:nvSpPr>
          <p:spPr>
            <a:xfrm>
              <a:off x="7213429" y="1743884"/>
              <a:ext cx="133203" cy="133203"/>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Oval 25"/>
            <p:cNvSpPr/>
            <p:nvPr userDrawn="1"/>
          </p:nvSpPr>
          <p:spPr>
            <a:xfrm>
              <a:off x="6934360" y="8668559"/>
              <a:ext cx="691341" cy="691341"/>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Rectangle: Rounded Corners 26"/>
            <p:cNvSpPr/>
            <p:nvPr userDrawn="1"/>
          </p:nvSpPr>
          <p:spPr>
            <a:xfrm>
              <a:off x="5616330" y="2528239"/>
              <a:ext cx="3327400" cy="5920122"/>
            </a:xfrm>
            <a:prstGeom prst="roundRect">
              <a:avLst>
                <a:gd name="adj" fmla="val 14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0" name="Picture Placeholder 6"/>
          <p:cNvSpPr>
            <a:spLocks noGrp="1"/>
          </p:cNvSpPr>
          <p:nvPr>
            <p:ph type="pic" sz="quarter" idx="13" hasCustomPrompt="1"/>
          </p:nvPr>
        </p:nvSpPr>
        <p:spPr>
          <a:xfrm>
            <a:off x="7533330" y="3249629"/>
            <a:ext cx="3221341" cy="5891273"/>
          </a:xfrm>
          <a:solidFill>
            <a:schemeClr val="tx2">
              <a:lumMod val="50000"/>
            </a:schemeClr>
          </a:solidFill>
        </p:spPr>
        <p:txBody>
          <a:bodyPr/>
          <a:lstStyle>
            <a:lvl1pPr>
              <a:defRPr i="1" baseline="0"/>
            </a:lvl1pPr>
          </a:lstStyle>
          <a:p>
            <a:r>
              <a:rPr kumimoji="1" lang="en-US" altLang="ja-JP"/>
              <a:t>Insert an image</a:t>
            </a:r>
            <a:endParaRPr kumimoji="1" lang="ja-JP" altLang="en-US"/>
          </a:p>
        </p:txBody>
      </p:sp>
    </p:spTree>
    <p:extLst>
      <p:ext uri="{BB962C8B-B14F-4D97-AF65-F5344CB8AC3E}">
        <p14:creationId xmlns:p14="http://schemas.microsoft.com/office/powerpoint/2010/main" val="2449058351"/>
      </p:ext>
    </p:extLst>
  </p:cSld>
  <p:clrMapOvr>
    <a:masterClrMapping/>
  </p:clrMapOvr>
  <mc:AlternateContent xmlns:mc="http://schemas.openxmlformats.org/markup-compatibility/2006" xmlns:p15="http://schemas.microsoft.com/office/powerpoint/2012/main">
    <mc:Choice Requires="p15">
      <p:transition spd="slow" advTm="3084">
        <p15:prstTrans prst="prestige"/>
      </p:transition>
    </mc:Choice>
    <mc:Fallback xmlns="">
      <p:transition spd="slow" advTm="30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975"/>
                            </p:stCondLst>
                            <p:childTnLst>
                              <p:par>
                                <p:cTn id="10" presetID="2" presetClass="entr" presetSubtype="4" decel="100000"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750" fill="hold"/>
                                        <p:tgtEl>
                                          <p:spTgt spid="22"/>
                                        </p:tgtEl>
                                        <p:attrNameLst>
                                          <p:attrName>ppt_x</p:attrName>
                                        </p:attrNameLst>
                                      </p:cBhvr>
                                      <p:tavLst>
                                        <p:tav tm="0">
                                          <p:val>
                                            <p:strVal val="#ppt_x"/>
                                          </p:val>
                                        </p:tav>
                                        <p:tav tm="100000">
                                          <p:val>
                                            <p:strVal val="#ppt_x"/>
                                          </p:val>
                                        </p:tav>
                                      </p:tavLst>
                                    </p:anim>
                                    <p:anim calcmode="lin" valueType="num">
                                      <p:cBhvr additive="base">
                                        <p:cTn id="13" dur="750" fill="hold"/>
                                        <p:tgtEl>
                                          <p:spTgt spid="22"/>
                                        </p:tgtEl>
                                        <p:attrNameLst>
                                          <p:attrName>ppt_y</p:attrName>
                                        </p:attrNameLst>
                                      </p:cBhvr>
                                      <p:tavLst>
                                        <p:tav tm="0">
                                          <p:val>
                                            <p:strVal val="1+#ppt_h/2"/>
                                          </p:val>
                                        </p:tav>
                                        <p:tav tm="100000">
                                          <p:val>
                                            <p:strVal val="#ppt_y"/>
                                          </p:val>
                                        </p:tav>
                                      </p:tavLst>
                                    </p:anim>
                                  </p:childTnLst>
                                </p:cTn>
                              </p:par>
                              <p:par>
                                <p:cTn id="14" presetID="2" presetClass="entr" presetSubtype="4" decel="10000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750" fill="hold"/>
                                        <p:tgtEl>
                                          <p:spTgt spid="30"/>
                                        </p:tgtEl>
                                        <p:attrNameLst>
                                          <p:attrName>ppt_x</p:attrName>
                                        </p:attrNameLst>
                                      </p:cBhvr>
                                      <p:tavLst>
                                        <p:tav tm="0">
                                          <p:val>
                                            <p:strVal val="#ppt_x"/>
                                          </p:val>
                                        </p:tav>
                                        <p:tav tm="100000">
                                          <p:val>
                                            <p:strVal val="#ppt_x"/>
                                          </p:val>
                                        </p:tav>
                                      </p:tavLst>
                                    </p:anim>
                                    <p:anim calcmode="lin" valueType="num">
                                      <p:cBhvr additive="base">
                                        <p:cTn id="17" dur="7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725"/>
                            </p:stCondLst>
                            <p:childTnLst>
                              <p:par>
                                <p:cTn id="19" presetID="2" presetClass="entr" presetSubtype="8" decel="100000" fill="hold" grpId="0" nodeType="after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anim calcmode="lin" valueType="num">
                                      <p:cBhvr additive="base">
                                        <p:cTn id="21"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par>
                          <p:cTn id="23" fill="hold">
                            <p:stCondLst>
                              <p:cond delay="2225"/>
                            </p:stCondLst>
                            <p:childTnLst>
                              <p:par>
                                <p:cTn id="24" presetID="22" presetClass="entr" presetSubtype="8" fill="hold" grpId="0" nodeType="afterEffect">
                                  <p:stCondLst>
                                    <p:cond delay="0"/>
                                  </p:stCondLst>
                                  <p:childTnLst>
                                    <p:set>
                                      <p:cBhvr>
                                        <p:cTn id="25" dur="1" fill="hold">
                                          <p:stCondLst>
                                            <p:cond delay="0"/>
                                          </p:stCondLst>
                                        </p:cTn>
                                        <p:tgtEl>
                                          <p:spTgt spid="15">
                                            <p:txEl>
                                              <p:pRg st="0" end="0"/>
                                            </p:txEl>
                                          </p:spTgt>
                                        </p:tgtEl>
                                        <p:attrNameLst>
                                          <p:attrName>style.visibility</p:attrName>
                                        </p:attrNameLst>
                                      </p:cBhvr>
                                      <p:to>
                                        <p:strVal val="visible"/>
                                      </p:to>
                                    </p:set>
                                    <p:animEffect transition="in" filter="wipe(left)">
                                      <p:cBhvr>
                                        <p:cTn id="26" dur="500"/>
                                        <p:tgtEl>
                                          <p:spTgt spid="15">
                                            <p:txEl>
                                              <p:pRg st="0" end="0"/>
                                            </p:txEl>
                                          </p:spTgt>
                                        </p:tgtEl>
                                      </p:cBhvr>
                                    </p:animEffect>
                                  </p:childTnLst>
                                </p:cTn>
                              </p:par>
                            </p:childTnLst>
                          </p:cTn>
                        </p:par>
                        <p:par>
                          <p:cTn id="27" fill="hold">
                            <p:stCondLst>
                              <p:cond delay="2725"/>
                            </p:stCondLst>
                            <p:childTnLst>
                              <p:par>
                                <p:cTn id="28" presetID="2" presetClass="entr" presetSubtype="8" decel="100000" fill="hold" grpId="0" nodeType="afterEffect">
                                  <p:stCondLst>
                                    <p:cond delay="250"/>
                                  </p:stCondLst>
                                  <p:childTnLst>
                                    <p:set>
                                      <p:cBhvr>
                                        <p:cTn id="29" dur="1" fill="hold">
                                          <p:stCondLst>
                                            <p:cond delay="0"/>
                                          </p:stCondLst>
                                        </p:cTn>
                                        <p:tgtEl>
                                          <p:spTgt spid="16">
                                            <p:txEl>
                                              <p:pRg st="0" end="0"/>
                                            </p:txEl>
                                          </p:spTgt>
                                        </p:tgtEl>
                                        <p:attrNameLst>
                                          <p:attrName>style.visibility</p:attrName>
                                        </p:attrNameLst>
                                      </p:cBhvr>
                                      <p:to>
                                        <p:strVal val="visible"/>
                                      </p:to>
                                    </p:set>
                                    <p:anim calcmode="lin" valueType="num">
                                      <p:cBhvr additive="base">
                                        <p:cTn id="30" dur="5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par>
                          <p:cTn id="32" fill="hold">
                            <p:stCondLst>
                              <p:cond delay="3475"/>
                            </p:stCondLst>
                            <p:childTnLst>
                              <p:par>
                                <p:cTn id="33" presetID="22" presetClass="entr" presetSubtype="8" fill="hold" grpId="0" nodeType="afterEffect">
                                  <p:stCondLst>
                                    <p:cond delay="0"/>
                                  </p:stCondLst>
                                  <p:childTnLst>
                                    <p:set>
                                      <p:cBhvr>
                                        <p:cTn id="34" dur="1" fill="hold">
                                          <p:stCondLst>
                                            <p:cond delay="0"/>
                                          </p:stCondLst>
                                        </p:cTn>
                                        <p:tgtEl>
                                          <p:spTgt spid="17">
                                            <p:txEl>
                                              <p:pRg st="0" end="0"/>
                                            </p:txEl>
                                          </p:spTgt>
                                        </p:tgtEl>
                                        <p:attrNameLst>
                                          <p:attrName>style.visibility</p:attrName>
                                        </p:attrNameLst>
                                      </p:cBhvr>
                                      <p:to>
                                        <p:strVal val="visible"/>
                                      </p:to>
                                    </p:set>
                                    <p:animEffect transition="in" filter="wipe(left)">
                                      <p:cBhvr>
                                        <p:cTn id="35" dur="500"/>
                                        <p:tgtEl>
                                          <p:spTgt spid="17">
                                            <p:txEl>
                                              <p:pRg st="0" end="0"/>
                                            </p:txEl>
                                          </p:spTgt>
                                        </p:tgtEl>
                                      </p:cBhvr>
                                    </p:animEffect>
                                  </p:childTnLst>
                                </p:cTn>
                              </p:par>
                            </p:childTnLst>
                          </p:cTn>
                        </p:par>
                        <p:par>
                          <p:cTn id="36" fill="hold">
                            <p:stCondLst>
                              <p:cond delay="3975"/>
                            </p:stCondLst>
                            <p:childTnLst>
                              <p:par>
                                <p:cTn id="37" presetID="2" presetClass="entr" presetSubtype="2" decel="100000" fill="hold" grpId="0" nodeType="afterEffect">
                                  <p:stCondLst>
                                    <p:cond delay="250"/>
                                  </p:stCondLst>
                                  <p:childTnLst>
                                    <p:set>
                                      <p:cBhvr>
                                        <p:cTn id="38" dur="1" fill="hold">
                                          <p:stCondLst>
                                            <p:cond delay="0"/>
                                          </p:stCondLst>
                                        </p:cTn>
                                        <p:tgtEl>
                                          <p:spTgt spid="18">
                                            <p:txEl>
                                              <p:pRg st="0" end="0"/>
                                            </p:txEl>
                                          </p:spTgt>
                                        </p:tgtEl>
                                        <p:attrNameLst>
                                          <p:attrName>style.visibility</p:attrName>
                                        </p:attrNameLst>
                                      </p:cBhvr>
                                      <p:to>
                                        <p:strVal val="visible"/>
                                      </p:to>
                                    </p:set>
                                    <p:anim calcmode="lin" valueType="num">
                                      <p:cBhvr additive="base">
                                        <p:cTn id="39"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41" fill="hold">
                            <p:stCondLst>
                              <p:cond delay="4725"/>
                            </p:stCondLst>
                            <p:childTnLst>
                              <p:par>
                                <p:cTn id="42" presetID="22" presetClass="entr" presetSubtype="2" fill="hold" grpId="0" nodeType="afterEffect">
                                  <p:stCondLst>
                                    <p:cond delay="0"/>
                                  </p:stCondLst>
                                  <p:childTnLst>
                                    <p:set>
                                      <p:cBhvr>
                                        <p:cTn id="43" dur="1" fill="hold">
                                          <p:stCondLst>
                                            <p:cond delay="0"/>
                                          </p:stCondLst>
                                        </p:cTn>
                                        <p:tgtEl>
                                          <p:spTgt spid="19">
                                            <p:txEl>
                                              <p:pRg st="0" end="0"/>
                                            </p:txEl>
                                          </p:spTgt>
                                        </p:tgtEl>
                                        <p:attrNameLst>
                                          <p:attrName>style.visibility</p:attrName>
                                        </p:attrNameLst>
                                      </p:cBhvr>
                                      <p:to>
                                        <p:strVal val="visible"/>
                                      </p:to>
                                    </p:set>
                                    <p:animEffect transition="in" filter="wipe(right)">
                                      <p:cBhvr>
                                        <p:cTn id="44" dur="500"/>
                                        <p:tgtEl>
                                          <p:spTgt spid="19">
                                            <p:txEl>
                                              <p:pRg st="0" end="0"/>
                                            </p:txEl>
                                          </p:spTgt>
                                        </p:tgtEl>
                                      </p:cBhvr>
                                    </p:animEffect>
                                  </p:childTnLst>
                                </p:cTn>
                              </p:par>
                            </p:childTnLst>
                          </p:cTn>
                        </p:par>
                        <p:par>
                          <p:cTn id="45" fill="hold">
                            <p:stCondLst>
                              <p:cond delay="5225"/>
                            </p:stCondLst>
                            <p:childTnLst>
                              <p:par>
                                <p:cTn id="46" presetID="2" presetClass="entr" presetSubtype="2" decel="100000" fill="hold" grpId="0" nodeType="afterEffect">
                                  <p:stCondLst>
                                    <p:cond delay="250"/>
                                  </p:stCondLst>
                                  <p:childTnLst>
                                    <p:set>
                                      <p:cBhvr>
                                        <p:cTn id="47" dur="1" fill="hold">
                                          <p:stCondLst>
                                            <p:cond delay="0"/>
                                          </p:stCondLst>
                                        </p:cTn>
                                        <p:tgtEl>
                                          <p:spTgt spid="20">
                                            <p:txEl>
                                              <p:pRg st="0" end="0"/>
                                            </p:txEl>
                                          </p:spTgt>
                                        </p:tgtEl>
                                        <p:attrNameLst>
                                          <p:attrName>style.visibility</p:attrName>
                                        </p:attrNameLst>
                                      </p:cBhvr>
                                      <p:to>
                                        <p:strVal val="visible"/>
                                      </p:to>
                                    </p:set>
                                    <p:anim calcmode="lin" valueType="num">
                                      <p:cBhvr additive="base">
                                        <p:cTn id="48"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par>
                          <p:cTn id="50" fill="hold">
                            <p:stCondLst>
                              <p:cond delay="5975"/>
                            </p:stCondLst>
                            <p:childTnLst>
                              <p:par>
                                <p:cTn id="51" presetID="22" presetClass="entr" presetSubtype="2" fill="hold" grpId="0" nodeType="afterEffect">
                                  <p:stCondLst>
                                    <p:cond delay="0"/>
                                  </p:stCondLst>
                                  <p:childTnLst>
                                    <p:set>
                                      <p:cBhvr>
                                        <p:cTn id="52" dur="1" fill="hold">
                                          <p:stCondLst>
                                            <p:cond delay="0"/>
                                          </p:stCondLst>
                                        </p:cTn>
                                        <p:tgtEl>
                                          <p:spTgt spid="21">
                                            <p:txEl>
                                              <p:pRg st="0" end="0"/>
                                            </p:txEl>
                                          </p:spTgt>
                                        </p:tgtEl>
                                        <p:attrNameLst>
                                          <p:attrName>style.visibility</p:attrName>
                                        </p:attrNameLst>
                                      </p:cBhvr>
                                      <p:to>
                                        <p:strVal val="visible"/>
                                      </p:to>
                                    </p:set>
                                    <p:animEffect transition="in" filter="wipe(right)">
                                      <p:cBhvr>
                                        <p:cTn id="53"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build="p">
        <p:tmplLst>
          <p:tmpl lvl="1">
            <p:tnLst>
              <p:par>
                <p:cTn presetID="2" presetClass="entr" presetSubtype="8"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0-#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build="p">
        <p:tmplLst>
          <p:tmpl lvl="1">
            <p:tnLst>
              <p:par>
                <p:cTn presetID="2" presetClass="entr" presetSubtype="8" decel="100000" fill="hold" nodeType="afterEffect">
                  <p:stCondLst>
                    <p:cond delay="25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0-#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build="p">
        <p:tmplLst>
          <p:tmpl lvl="1">
            <p:tnLst>
              <p:par>
                <p:cTn presetID="2" presetClass="entr" presetSubtype="2" decel="100000" fill="hold" nodeType="after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2" presetClass="entr" presetSubtype="2"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right)">
                      <p:cBhvr>
                        <p:cTn dur="500"/>
                        <p:tgtEl>
                          <p:spTgt spid="19"/>
                        </p:tgtEl>
                      </p:cBhvr>
                    </p:animEffect>
                  </p:childTnLst>
                </p:cTn>
              </p:par>
            </p:tnLst>
          </p:tmpl>
        </p:tmplLst>
      </p:bldP>
      <p:bldP spid="20" grpId="0" build="p">
        <p:tmplLst>
          <p:tmpl lvl="1">
            <p:tnLst>
              <p:par>
                <p:cTn presetID="2" presetClass="entr" presetSubtype="2" decel="100000" fill="hold" nodeType="after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1+#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P spid="21" grpId="0" build="p">
        <p:tmplLst>
          <p:tmpl lvl="1">
            <p:tnLst>
              <p:par>
                <p:cTn presetID="22" presetClass="entr" presetSubtype="2"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right)">
                      <p:cBhvr>
                        <p:cTn dur="500"/>
                        <p:tgtEl>
                          <p:spTgt spid="21"/>
                        </p:tgtEl>
                      </p:cBhvr>
                    </p:animEffect>
                  </p:childTnLst>
                </p:cTn>
              </p:par>
            </p:tnLst>
          </p:tmpl>
        </p:tmplLst>
      </p:bldP>
      <p:bldP spid="30" grpId="0"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keyword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a:p>
        </p:txBody>
      </p:sp>
      <p:sp>
        <p:nvSpPr>
          <p:cNvPr id="5" name="タイトル 1"/>
          <p:cNvSpPr>
            <a:spLocks noGrp="1"/>
          </p:cNvSpPr>
          <p:nvPr>
            <p:ph type="title" hasCustomPrompt="1"/>
          </p:nvPr>
        </p:nvSpPr>
        <p:spPr>
          <a:xfrm>
            <a:off x="775021" y="531190"/>
            <a:ext cx="16737958" cy="1612865"/>
          </a:xfrm>
        </p:spPr>
        <p:txBody>
          <a:bodyPr anchor="ctr">
            <a:normAutofit/>
          </a:bodyPr>
          <a:lstStyle>
            <a:lvl1pPr algn="ctr">
              <a:lnSpc>
                <a:spcPct val="100000"/>
              </a:lnSpc>
              <a:defRPr sz="9600" baseline="0">
                <a:latin typeface="Roboto Bold" pitchFamily="2" charset="0"/>
              </a:defRPr>
            </a:lvl1pPr>
          </a:lstStyle>
          <a:p>
            <a:r>
              <a:rPr kumimoji="1" lang="en-US" altLang="ja-JP"/>
              <a:t>Slide Title Goes Here</a:t>
            </a:r>
            <a:endParaRPr kumimoji="1" lang="ja-JP" altLang="en-US"/>
          </a:p>
        </p:txBody>
      </p:sp>
      <p:sp>
        <p:nvSpPr>
          <p:cNvPr id="7" name="テキスト プレースホルダー 5"/>
          <p:cNvSpPr>
            <a:spLocks noGrp="1"/>
          </p:cNvSpPr>
          <p:nvPr>
            <p:ph type="body" sz="quarter" idx="19" hasCustomPrompt="1"/>
          </p:nvPr>
        </p:nvSpPr>
        <p:spPr>
          <a:xfrm>
            <a:off x="535536" y="3450339"/>
            <a:ext cx="3049494" cy="2645659"/>
          </a:xfrm>
        </p:spPr>
        <p:txBody>
          <a:bodyPr numCol="1" spcCol="360000" anchor="ctr">
            <a:noAutofit/>
          </a:bodyPr>
          <a:lstStyle>
            <a:lvl1pPr marL="0" indent="0" algn="l">
              <a:lnSpc>
                <a:spcPct val="100000"/>
              </a:lnSpc>
              <a:spcBef>
                <a:spcPts val="0"/>
              </a:spcBef>
              <a:buClr>
                <a:schemeClr val="accent1"/>
              </a:buClr>
              <a:buFontTx/>
              <a:buNone/>
              <a:defRPr sz="20000" i="1" baseline="0">
                <a:solidFill>
                  <a:schemeClr val="tx1">
                    <a:lumMod val="90000"/>
                    <a:lumOff val="10000"/>
                  </a:schemeClr>
                </a:solidFill>
                <a:latin typeface="+mn-lt"/>
              </a:defRPr>
            </a:lvl1pPr>
          </a:lstStyle>
          <a:p>
            <a:pPr lvl="0"/>
            <a:r>
              <a:rPr kumimoji="1" lang="en-US" altLang="ja-JP"/>
              <a:t>00</a:t>
            </a:r>
            <a:endParaRPr kumimoji="1" lang="ja-JP" altLang="en-US"/>
          </a:p>
        </p:txBody>
      </p:sp>
      <p:sp>
        <p:nvSpPr>
          <p:cNvPr id="6" name="テキスト プレースホルダー 5"/>
          <p:cNvSpPr>
            <a:spLocks noGrp="1"/>
          </p:cNvSpPr>
          <p:nvPr>
            <p:ph type="body" sz="quarter" idx="18" hasCustomPrompt="1"/>
          </p:nvPr>
        </p:nvSpPr>
        <p:spPr>
          <a:xfrm>
            <a:off x="1104273" y="5196114"/>
            <a:ext cx="5161321" cy="685796"/>
          </a:xfrm>
        </p:spPr>
        <p:txBody>
          <a:bodyPr numCol="1" spcCol="360000" anchor="b">
            <a:no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Word</a:t>
            </a:r>
            <a:endParaRPr kumimoji="1" lang="ja-JP" altLang="en-US"/>
          </a:p>
        </p:txBody>
      </p:sp>
      <p:sp>
        <p:nvSpPr>
          <p:cNvPr id="8" name="テキスト プレースホルダー 5"/>
          <p:cNvSpPr>
            <a:spLocks noGrp="1"/>
          </p:cNvSpPr>
          <p:nvPr>
            <p:ph type="body" sz="quarter" idx="20" hasCustomPrompt="1"/>
          </p:nvPr>
        </p:nvSpPr>
        <p:spPr>
          <a:xfrm>
            <a:off x="1104273" y="5881911"/>
            <a:ext cx="5161321" cy="1738518"/>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
        <p:nvSpPr>
          <p:cNvPr id="9" name="テキスト プレースホルダー 5"/>
          <p:cNvSpPr>
            <a:spLocks noGrp="1"/>
          </p:cNvSpPr>
          <p:nvPr>
            <p:ph type="body" sz="quarter" idx="21" hasCustomPrompt="1"/>
          </p:nvPr>
        </p:nvSpPr>
        <p:spPr>
          <a:xfrm>
            <a:off x="6451799" y="3450339"/>
            <a:ext cx="3049494" cy="2645659"/>
          </a:xfrm>
        </p:spPr>
        <p:txBody>
          <a:bodyPr numCol="1" spcCol="360000" anchor="ctr">
            <a:noAutofit/>
          </a:bodyPr>
          <a:lstStyle>
            <a:lvl1pPr marL="0" indent="0" algn="l">
              <a:lnSpc>
                <a:spcPct val="100000"/>
              </a:lnSpc>
              <a:spcBef>
                <a:spcPts val="0"/>
              </a:spcBef>
              <a:buClr>
                <a:schemeClr val="accent1"/>
              </a:buClr>
              <a:buFontTx/>
              <a:buNone/>
              <a:defRPr sz="20000" i="1" baseline="0">
                <a:solidFill>
                  <a:schemeClr val="tx1">
                    <a:lumMod val="90000"/>
                    <a:lumOff val="10000"/>
                  </a:schemeClr>
                </a:solidFill>
                <a:latin typeface="+mn-lt"/>
              </a:defRPr>
            </a:lvl1pPr>
          </a:lstStyle>
          <a:p>
            <a:pPr lvl="0"/>
            <a:r>
              <a:rPr kumimoji="1" lang="en-US" altLang="ja-JP"/>
              <a:t>00</a:t>
            </a:r>
            <a:endParaRPr kumimoji="1" lang="ja-JP" altLang="en-US"/>
          </a:p>
        </p:txBody>
      </p:sp>
      <p:sp>
        <p:nvSpPr>
          <p:cNvPr id="10" name="テキスト プレースホルダー 5"/>
          <p:cNvSpPr>
            <a:spLocks noGrp="1"/>
          </p:cNvSpPr>
          <p:nvPr>
            <p:ph type="body" sz="quarter" idx="22" hasCustomPrompt="1"/>
          </p:nvPr>
        </p:nvSpPr>
        <p:spPr>
          <a:xfrm>
            <a:off x="7020536" y="5196114"/>
            <a:ext cx="5161321" cy="685796"/>
          </a:xfrm>
        </p:spPr>
        <p:txBody>
          <a:bodyPr numCol="1" spcCol="360000" anchor="b">
            <a:no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Word</a:t>
            </a:r>
            <a:endParaRPr kumimoji="1" lang="ja-JP" altLang="en-US"/>
          </a:p>
        </p:txBody>
      </p:sp>
      <p:sp>
        <p:nvSpPr>
          <p:cNvPr id="11" name="テキスト プレースホルダー 5"/>
          <p:cNvSpPr>
            <a:spLocks noGrp="1"/>
          </p:cNvSpPr>
          <p:nvPr>
            <p:ph type="body" sz="quarter" idx="23" hasCustomPrompt="1"/>
          </p:nvPr>
        </p:nvSpPr>
        <p:spPr>
          <a:xfrm>
            <a:off x="7020536" y="5881911"/>
            <a:ext cx="5161321" cy="1738518"/>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
        <p:nvSpPr>
          <p:cNvPr id="12" name="テキスト プレースホルダー 5"/>
          <p:cNvSpPr>
            <a:spLocks noGrp="1"/>
          </p:cNvSpPr>
          <p:nvPr>
            <p:ph type="body" sz="quarter" idx="24" hasCustomPrompt="1"/>
          </p:nvPr>
        </p:nvSpPr>
        <p:spPr>
          <a:xfrm>
            <a:off x="12081953" y="3450339"/>
            <a:ext cx="3049494" cy="2645659"/>
          </a:xfrm>
        </p:spPr>
        <p:txBody>
          <a:bodyPr numCol="1" spcCol="360000" anchor="ctr">
            <a:noAutofit/>
          </a:bodyPr>
          <a:lstStyle>
            <a:lvl1pPr marL="0" indent="0" algn="l">
              <a:lnSpc>
                <a:spcPct val="100000"/>
              </a:lnSpc>
              <a:spcBef>
                <a:spcPts val="0"/>
              </a:spcBef>
              <a:buClr>
                <a:schemeClr val="accent1"/>
              </a:buClr>
              <a:buFontTx/>
              <a:buNone/>
              <a:defRPr sz="20000" i="1" baseline="0">
                <a:solidFill>
                  <a:schemeClr val="tx1">
                    <a:lumMod val="90000"/>
                    <a:lumOff val="10000"/>
                  </a:schemeClr>
                </a:solidFill>
                <a:latin typeface="+mn-lt"/>
              </a:defRPr>
            </a:lvl1pPr>
          </a:lstStyle>
          <a:p>
            <a:pPr lvl="0"/>
            <a:r>
              <a:rPr kumimoji="1" lang="en-US" altLang="ja-JP"/>
              <a:t>00</a:t>
            </a:r>
            <a:endParaRPr kumimoji="1" lang="ja-JP" altLang="en-US"/>
          </a:p>
        </p:txBody>
      </p:sp>
      <p:sp>
        <p:nvSpPr>
          <p:cNvPr id="13" name="テキスト プレースホルダー 5"/>
          <p:cNvSpPr>
            <a:spLocks noGrp="1"/>
          </p:cNvSpPr>
          <p:nvPr>
            <p:ph type="body" sz="quarter" idx="25" hasCustomPrompt="1"/>
          </p:nvPr>
        </p:nvSpPr>
        <p:spPr>
          <a:xfrm>
            <a:off x="12650690" y="5196114"/>
            <a:ext cx="5161321" cy="685796"/>
          </a:xfrm>
        </p:spPr>
        <p:txBody>
          <a:bodyPr numCol="1" spcCol="360000" anchor="b">
            <a:no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Word</a:t>
            </a:r>
            <a:endParaRPr kumimoji="1" lang="ja-JP" altLang="en-US"/>
          </a:p>
        </p:txBody>
      </p:sp>
      <p:sp>
        <p:nvSpPr>
          <p:cNvPr id="14" name="テキスト プレースホルダー 5"/>
          <p:cNvSpPr>
            <a:spLocks noGrp="1"/>
          </p:cNvSpPr>
          <p:nvPr>
            <p:ph type="body" sz="quarter" idx="26" hasCustomPrompt="1"/>
          </p:nvPr>
        </p:nvSpPr>
        <p:spPr>
          <a:xfrm>
            <a:off x="12650690" y="5881911"/>
            <a:ext cx="5161321" cy="1738518"/>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Tree>
    <p:extLst>
      <p:ext uri="{BB962C8B-B14F-4D97-AF65-F5344CB8AC3E}">
        <p14:creationId xmlns:p14="http://schemas.microsoft.com/office/powerpoint/2010/main" val="905570645"/>
      </p:ext>
    </p:extLst>
  </p:cSld>
  <p:clrMapOvr>
    <a:masterClrMapping/>
  </p:clrMapOvr>
  <mc:AlternateContent xmlns:mc="http://schemas.openxmlformats.org/markup-compatibility/2006" xmlns:p15="http://schemas.microsoft.com/office/powerpoint/2012/main">
    <mc:Choice Requires="p15">
      <p:transition spd="slow" advTm="3084">
        <p15:prstTrans prst="prestige"/>
      </p:transition>
    </mc:Choice>
    <mc:Fallback xmlns="">
      <p:transition spd="slow" advTm="30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975"/>
                            </p:stCondLst>
                            <p:childTnLst>
                              <p:par>
                                <p:cTn id="10" presetID="2" presetClass="entr" presetSubtype="8" decel="100000" fill="hold" grpId="0" nodeType="afterEffect">
                                  <p:stCondLst>
                                    <p:cond delay="0"/>
                                  </p:stCondLst>
                                  <p:iterate type="lt">
                                    <p:tmPct val="10000"/>
                                  </p:iterate>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75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3" dur="750" fill="hold"/>
                                        <p:tgtEl>
                                          <p:spTgt spid="7">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2" decel="100000" fill="hold" grpId="0" nodeType="with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additive="base">
                                        <p:cTn id="16" dur="75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7" dur="750" fill="hold"/>
                                        <p:tgtEl>
                                          <p:spTgt spid="6">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250"/>
                                  </p:stCondLst>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additive="base">
                                        <p:cTn id="20"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22" fill="hold">
                            <p:stCondLst>
                              <p:cond delay="1800"/>
                            </p:stCondLst>
                            <p:childTnLst>
                              <p:par>
                                <p:cTn id="23" presetID="2" presetClass="entr" presetSubtype="8" decel="100000" fill="hold" grpId="0" nodeType="afterEffect">
                                  <p:stCondLst>
                                    <p:cond delay="250"/>
                                  </p:stCondLst>
                                  <p:iterate type="lt">
                                    <p:tmPct val="10000"/>
                                  </p:iterate>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75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26" dur="750" fill="hold"/>
                                        <p:tgtEl>
                                          <p:spTgt spid="9">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2" decel="100000" fill="hold" grpId="0" nodeType="withEffect">
                                  <p:stCondLst>
                                    <p:cond delay="250"/>
                                  </p:stCondLst>
                                  <p:childTnLst>
                                    <p:set>
                                      <p:cBhvr>
                                        <p:cTn id="28" dur="1" fill="hold">
                                          <p:stCondLst>
                                            <p:cond delay="0"/>
                                          </p:stCondLst>
                                        </p:cTn>
                                        <p:tgtEl>
                                          <p:spTgt spid="10">
                                            <p:txEl>
                                              <p:pRg st="0" end="0"/>
                                            </p:txEl>
                                          </p:spTgt>
                                        </p:tgtEl>
                                        <p:attrNameLst>
                                          <p:attrName>style.visibility</p:attrName>
                                        </p:attrNameLst>
                                      </p:cBhvr>
                                      <p:to>
                                        <p:strVal val="visible"/>
                                      </p:to>
                                    </p:set>
                                    <p:anim calcmode="lin" valueType="num">
                                      <p:cBhvr additive="base">
                                        <p:cTn id="29" dur="75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30" dur="750" fill="hold"/>
                                        <p:tgtEl>
                                          <p:spTgt spid="10">
                                            <p:txEl>
                                              <p:pRg st="0" end="0"/>
                                            </p:txEl>
                                          </p:spTgt>
                                        </p:tgtEl>
                                        <p:attrNameLst>
                                          <p:attrName>ppt_y</p:attrName>
                                        </p:attrNameLst>
                                      </p:cBhvr>
                                      <p:tavLst>
                                        <p:tav tm="0">
                                          <p:val>
                                            <p:strVal val="#ppt_y"/>
                                          </p:val>
                                        </p:tav>
                                        <p:tav tm="100000">
                                          <p:val>
                                            <p:strVal val="#ppt_y"/>
                                          </p:val>
                                        </p:tav>
                                      </p:tavLst>
                                    </p:anim>
                                  </p:childTnLst>
                                </p:cTn>
                              </p:par>
                              <p:par>
                                <p:cTn id="31" presetID="2" presetClass="entr" presetSubtype="8" decel="100000" fill="hold" grpId="0" nodeType="withEffect">
                                  <p:stCondLst>
                                    <p:cond delay="500"/>
                                  </p:stCondLst>
                                  <p:childTnLst>
                                    <p:set>
                                      <p:cBhvr>
                                        <p:cTn id="32" dur="1" fill="hold">
                                          <p:stCondLst>
                                            <p:cond delay="0"/>
                                          </p:stCondLst>
                                        </p:cTn>
                                        <p:tgtEl>
                                          <p:spTgt spid="11">
                                            <p:txEl>
                                              <p:pRg st="0" end="0"/>
                                            </p:txEl>
                                          </p:spTgt>
                                        </p:tgtEl>
                                        <p:attrNameLst>
                                          <p:attrName>style.visibility</p:attrName>
                                        </p:attrNameLst>
                                      </p:cBhvr>
                                      <p:to>
                                        <p:strVal val="visible"/>
                                      </p:to>
                                    </p:set>
                                    <p:anim calcmode="lin" valueType="num">
                                      <p:cBhvr additive="base">
                                        <p:cTn id="33"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par>
                          <p:cTn id="35" fill="hold">
                            <p:stCondLst>
                              <p:cond delay="2875"/>
                            </p:stCondLst>
                            <p:childTnLst>
                              <p:par>
                                <p:cTn id="36" presetID="2" presetClass="entr" presetSubtype="8" decel="100000" fill="hold" grpId="0" nodeType="afterEffect">
                                  <p:stCondLst>
                                    <p:cond delay="250"/>
                                  </p:stCondLst>
                                  <p:iterate type="lt">
                                    <p:tmPct val="10000"/>
                                  </p:iterate>
                                  <p:childTnLst>
                                    <p:set>
                                      <p:cBhvr>
                                        <p:cTn id="37" dur="1" fill="hold">
                                          <p:stCondLst>
                                            <p:cond delay="0"/>
                                          </p:stCondLst>
                                        </p:cTn>
                                        <p:tgtEl>
                                          <p:spTgt spid="12">
                                            <p:txEl>
                                              <p:pRg st="0" end="0"/>
                                            </p:txEl>
                                          </p:spTgt>
                                        </p:tgtEl>
                                        <p:attrNameLst>
                                          <p:attrName>style.visibility</p:attrName>
                                        </p:attrNameLst>
                                      </p:cBhvr>
                                      <p:to>
                                        <p:strVal val="visible"/>
                                      </p:to>
                                    </p:set>
                                    <p:anim calcmode="lin" valueType="num">
                                      <p:cBhvr additive="base">
                                        <p:cTn id="38" dur="75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39" dur="750" fill="hold"/>
                                        <p:tgtEl>
                                          <p:spTgt spid="12">
                                            <p:txEl>
                                              <p:pRg st="0" end="0"/>
                                            </p:txEl>
                                          </p:spTgt>
                                        </p:tgtEl>
                                        <p:attrNameLst>
                                          <p:attrName>ppt_y</p:attrName>
                                        </p:attrNameLst>
                                      </p:cBhvr>
                                      <p:tavLst>
                                        <p:tav tm="0">
                                          <p:val>
                                            <p:strVal val="#ppt_y"/>
                                          </p:val>
                                        </p:tav>
                                        <p:tav tm="100000">
                                          <p:val>
                                            <p:strVal val="#ppt_y"/>
                                          </p:val>
                                        </p:tav>
                                      </p:tavLst>
                                    </p:anim>
                                  </p:childTnLst>
                                </p:cTn>
                              </p:par>
                              <p:par>
                                <p:cTn id="40" presetID="2" presetClass="entr" presetSubtype="2" decel="100000" fill="hold" grpId="0" nodeType="withEffect">
                                  <p:stCondLst>
                                    <p:cond delay="250"/>
                                  </p:stCondLst>
                                  <p:childTnLst>
                                    <p:set>
                                      <p:cBhvr>
                                        <p:cTn id="41" dur="1" fill="hold">
                                          <p:stCondLst>
                                            <p:cond delay="0"/>
                                          </p:stCondLst>
                                        </p:cTn>
                                        <p:tgtEl>
                                          <p:spTgt spid="13">
                                            <p:txEl>
                                              <p:pRg st="0" end="0"/>
                                            </p:txEl>
                                          </p:spTgt>
                                        </p:tgtEl>
                                        <p:attrNameLst>
                                          <p:attrName>style.visibility</p:attrName>
                                        </p:attrNameLst>
                                      </p:cBhvr>
                                      <p:to>
                                        <p:strVal val="visible"/>
                                      </p:to>
                                    </p:set>
                                    <p:anim calcmode="lin" valueType="num">
                                      <p:cBhvr additive="base">
                                        <p:cTn id="42" dur="75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43" dur="750" fill="hold"/>
                                        <p:tgtEl>
                                          <p:spTgt spid="13">
                                            <p:txEl>
                                              <p:pRg st="0" end="0"/>
                                            </p:txEl>
                                          </p:spTgt>
                                        </p:tgtEl>
                                        <p:attrNameLst>
                                          <p:attrName>ppt_y</p:attrName>
                                        </p:attrNameLst>
                                      </p:cBhvr>
                                      <p:tavLst>
                                        <p:tav tm="0">
                                          <p:val>
                                            <p:strVal val="#ppt_y"/>
                                          </p:val>
                                        </p:tav>
                                        <p:tav tm="100000">
                                          <p:val>
                                            <p:strVal val="#ppt_y"/>
                                          </p:val>
                                        </p:tav>
                                      </p:tavLst>
                                    </p:anim>
                                  </p:childTnLst>
                                </p:cTn>
                              </p:par>
                              <p:par>
                                <p:cTn id="44" presetID="2" presetClass="entr" presetSubtype="8" decel="100000" fill="hold" grpId="0" nodeType="withEffect">
                                  <p:stCondLst>
                                    <p:cond delay="500"/>
                                  </p:stCondLst>
                                  <p:childTnLst>
                                    <p:set>
                                      <p:cBhvr>
                                        <p:cTn id="45" dur="1" fill="hold">
                                          <p:stCondLst>
                                            <p:cond delay="0"/>
                                          </p:stCondLst>
                                        </p:cTn>
                                        <p:tgtEl>
                                          <p:spTgt spid="14">
                                            <p:txEl>
                                              <p:pRg st="0" end="0"/>
                                            </p:txEl>
                                          </p:spTgt>
                                        </p:tgtEl>
                                        <p:attrNameLst>
                                          <p:attrName>style.visibility</p:attrName>
                                        </p:attrNameLst>
                                      </p:cBhvr>
                                      <p:to>
                                        <p:strVal val="visible"/>
                                      </p:to>
                                    </p:set>
                                    <p:anim calcmode="lin" valueType="num">
                                      <p:cBhvr additive="base">
                                        <p:cTn id="46"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tmplLst>
          <p:tmpl lvl="1">
            <p:tnLst>
              <p:par>
                <p:cTn presetID="2" presetClass="entr" presetSubtype="8" decel="100000" fill="hold" nodeType="afterEffect">
                  <p:stCondLst>
                    <p:cond delay="0"/>
                  </p:stCondLst>
                  <p:iterate type="lt">
                    <p:tmPct val="10000"/>
                  </p:iterate>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0-#ppt_w/2"/>
                          </p:val>
                        </p:tav>
                        <p:tav tm="100000">
                          <p:val>
                            <p:strVal val="#ppt_x"/>
                          </p:val>
                        </p:tav>
                      </p:tavLst>
                    </p:anim>
                    <p:anim calcmode="lin" valueType="num">
                      <p:cBhvr additive="base">
                        <p:cTn dur="750" fill="hold"/>
                        <p:tgtEl>
                          <p:spTgt spid="7"/>
                        </p:tgtEl>
                        <p:attrNameLst>
                          <p:attrName>ppt_y</p:attrName>
                        </p:attrNameLst>
                      </p:cBhvr>
                      <p:tavLst>
                        <p:tav tm="0">
                          <p:val>
                            <p:strVal val="#ppt_y"/>
                          </p:val>
                        </p:tav>
                        <p:tav tm="100000">
                          <p:val>
                            <p:strVal val="#ppt_y"/>
                          </p:val>
                        </p:tav>
                      </p:tavLst>
                    </p:anim>
                  </p:childTnLst>
                </p:cTn>
              </p:par>
            </p:tnLst>
          </p:tmpl>
        </p:tmplLst>
      </p:bldP>
      <p:bldP spid="6" grpId="0" build="p">
        <p:tmplLst>
          <p:tmpl lvl="1">
            <p:tnLst>
              <p:par>
                <p:cTn presetID="2" presetClass="entr" presetSubtype="2" decel="100000"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1+#ppt_w/2"/>
                          </p:val>
                        </p:tav>
                        <p:tav tm="100000">
                          <p:val>
                            <p:strVal val="#ppt_x"/>
                          </p:val>
                        </p:tav>
                      </p:tavLst>
                    </p:anim>
                    <p:anim calcmode="lin" valueType="num">
                      <p:cBhvr additive="base">
                        <p:cTn dur="750" fill="hold"/>
                        <p:tgtEl>
                          <p:spTgt spid="6"/>
                        </p:tgtEl>
                        <p:attrNameLst>
                          <p:attrName>ppt_y</p:attrName>
                        </p:attrNameLst>
                      </p:cBhvr>
                      <p:tavLst>
                        <p:tav tm="0">
                          <p:val>
                            <p:strVal val="#ppt_y"/>
                          </p:val>
                        </p:tav>
                        <p:tav tm="100000">
                          <p:val>
                            <p:strVal val="#ppt_y"/>
                          </p:val>
                        </p:tav>
                      </p:tavLst>
                    </p:anim>
                  </p:childTnLst>
                </p:cTn>
              </p:par>
            </p:tnLst>
          </p:tmpl>
        </p:tmplLst>
      </p:bldP>
      <p:bldP spid="8" grpId="0" build="p">
        <p:tmplLst>
          <p:tmpl lvl="1">
            <p:tnLst>
              <p:par>
                <p:cTn presetID="2" presetClass="entr" presetSubtype="8"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0-#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build="p">
        <p:tmplLst>
          <p:tmpl lvl="1">
            <p:tnLst>
              <p:par>
                <p:cTn presetID="2" presetClass="entr" presetSubtype="8" decel="100000" fill="hold" nodeType="afterEffect">
                  <p:stCondLst>
                    <p:cond delay="250"/>
                  </p:stCondLst>
                  <p:iterate type="lt">
                    <p:tmPct val="10000"/>
                  </p:iterate>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0-#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 presetClass="entr" presetSubtype="2" decel="100000" fill="hold" nodeType="withEffect">
                  <p:stCondLst>
                    <p:cond delay="25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1+#ppt_w/2"/>
                          </p:val>
                        </p:tav>
                        <p:tav tm="100000">
                          <p:val>
                            <p:strVal val="#ppt_x"/>
                          </p:val>
                        </p:tav>
                      </p:tavLst>
                    </p:anim>
                    <p:anim calcmode="lin" valueType="num">
                      <p:cBhvr additive="base">
                        <p:cTn dur="750" fill="hold"/>
                        <p:tgtEl>
                          <p:spTgt spid="10"/>
                        </p:tgtEl>
                        <p:attrNameLst>
                          <p:attrName>ppt_y</p:attrName>
                        </p:attrNameLst>
                      </p:cBhvr>
                      <p:tavLst>
                        <p:tav tm="0">
                          <p:val>
                            <p:strVal val="#ppt_y"/>
                          </p:val>
                        </p:tav>
                        <p:tav tm="100000">
                          <p:val>
                            <p:strVal val="#ppt_y"/>
                          </p:val>
                        </p:tav>
                      </p:tavLst>
                    </p:anim>
                  </p:childTnLst>
                </p:cTn>
              </p:par>
            </p:tnLst>
          </p:tmpl>
        </p:tmplLst>
      </p:bldP>
      <p:bldP spid="11" grpId="0" build="p">
        <p:tmplLst>
          <p:tmpl lvl="1">
            <p:tnLst>
              <p:par>
                <p:cTn presetID="2" presetClass="entr" presetSubtype="8" decel="100000" fill="hold" nodeType="withEffect">
                  <p:stCondLst>
                    <p:cond delay="5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0-#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2" grpId="0" build="p">
        <p:tmplLst>
          <p:tmpl lvl="1">
            <p:tnLst>
              <p:par>
                <p:cTn presetID="2" presetClass="entr" presetSubtype="8" decel="100000" fill="hold" nodeType="afterEffect">
                  <p:stCondLst>
                    <p:cond delay="250"/>
                  </p:stCondLst>
                  <p:iterate type="lt">
                    <p:tmPct val="10000"/>
                  </p:iterate>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0-#ppt_w/2"/>
                          </p:val>
                        </p:tav>
                        <p:tav tm="100000">
                          <p:val>
                            <p:strVal val="#ppt_x"/>
                          </p:val>
                        </p:tav>
                      </p:tavLst>
                    </p:anim>
                    <p:anim calcmode="lin" valueType="num">
                      <p:cBhvr additive="base">
                        <p:cTn dur="75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 presetClass="entr" presetSubtype="2" decel="10000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750" fill="hold"/>
                        <p:tgtEl>
                          <p:spTgt spid="13"/>
                        </p:tgtEl>
                        <p:attrNameLst>
                          <p:attrName>ppt_x</p:attrName>
                        </p:attrNameLst>
                      </p:cBhvr>
                      <p:tavLst>
                        <p:tav tm="0">
                          <p:val>
                            <p:strVal val="1+#ppt_w/2"/>
                          </p:val>
                        </p:tav>
                        <p:tav tm="100000">
                          <p:val>
                            <p:strVal val="#ppt_x"/>
                          </p:val>
                        </p:tav>
                      </p:tavLst>
                    </p:anim>
                    <p:anim calcmode="lin" valueType="num">
                      <p:cBhvr additive="base">
                        <p:cTn dur="750" fill="hold"/>
                        <p:tgtEl>
                          <p:spTgt spid="13"/>
                        </p:tgtEl>
                        <p:attrNameLst>
                          <p:attrName>ppt_y</p:attrName>
                        </p:attrNameLst>
                      </p:cBhvr>
                      <p:tavLst>
                        <p:tav tm="0">
                          <p:val>
                            <p:strVal val="#ppt_y"/>
                          </p:val>
                        </p:tav>
                        <p:tav tm="100000">
                          <p:val>
                            <p:strVal val="#ppt_y"/>
                          </p:val>
                        </p:tav>
                      </p:tavLst>
                    </p:anim>
                  </p:childTnLst>
                </p:cTn>
              </p:par>
            </p:tnLst>
          </p:tmpl>
        </p:tmplLst>
      </p:bldP>
      <p:bldP spid="14" grpId="0" build="p">
        <p:tmplLst>
          <p:tmpl lvl="1">
            <p:tnLst>
              <p:par>
                <p:cTn presetID="2" presetClass="entr" presetSubtype="8" decel="10000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0-#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 keyword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a:p>
        </p:txBody>
      </p:sp>
      <p:sp>
        <p:nvSpPr>
          <p:cNvPr id="5" name="タイトル 1"/>
          <p:cNvSpPr>
            <a:spLocks noGrp="1"/>
          </p:cNvSpPr>
          <p:nvPr>
            <p:ph type="title" hasCustomPrompt="1"/>
          </p:nvPr>
        </p:nvSpPr>
        <p:spPr>
          <a:xfrm>
            <a:off x="775021" y="4336274"/>
            <a:ext cx="16737958" cy="1612865"/>
          </a:xfrm>
        </p:spPr>
        <p:txBody>
          <a:bodyPr anchor="ctr">
            <a:normAutofit/>
          </a:bodyPr>
          <a:lstStyle>
            <a:lvl1pPr algn="ctr">
              <a:lnSpc>
                <a:spcPct val="100000"/>
              </a:lnSpc>
              <a:defRPr sz="9600" baseline="0">
                <a:latin typeface="Roboto Bold" pitchFamily="2" charset="0"/>
              </a:defRPr>
            </a:lvl1pPr>
          </a:lstStyle>
          <a:p>
            <a:r>
              <a:rPr kumimoji="1" lang="en-US" altLang="ja-JP"/>
              <a:t>Slide Title Goes Here</a:t>
            </a:r>
            <a:endParaRPr kumimoji="1" lang="ja-JP" altLang="en-US"/>
          </a:p>
        </p:txBody>
      </p:sp>
      <p:sp>
        <p:nvSpPr>
          <p:cNvPr id="7" name="テキスト プレースホルダー 5"/>
          <p:cNvSpPr>
            <a:spLocks noGrp="1"/>
          </p:cNvSpPr>
          <p:nvPr>
            <p:ph type="body" sz="quarter" idx="19" hasCustomPrompt="1"/>
          </p:nvPr>
        </p:nvSpPr>
        <p:spPr>
          <a:xfrm>
            <a:off x="1638622" y="489425"/>
            <a:ext cx="3049494" cy="2645659"/>
          </a:xfrm>
        </p:spPr>
        <p:txBody>
          <a:bodyPr numCol="1" spcCol="360000" anchor="ctr">
            <a:noAutofit/>
          </a:bodyPr>
          <a:lstStyle>
            <a:lvl1pPr marL="0" indent="0" algn="l">
              <a:lnSpc>
                <a:spcPct val="100000"/>
              </a:lnSpc>
              <a:spcBef>
                <a:spcPts val="0"/>
              </a:spcBef>
              <a:buClr>
                <a:schemeClr val="accent1"/>
              </a:buClr>
              <a:buFontTx/>
              <a:buNone/>
              <a:defRPr sz="20000" i="1" baseline="0">
                <a:solidFill>
                  <a:schemeClr val="tx1">
                    <a:lumMod val="90000"/>
                    <a:lumOff val="10000"/>
                  </a:schemeClr>
                </a:solidFill>
                <a:latin typeface="+mn-lt"/>
              </a:defRPr>
            </a:lvl1pPr>
          </a:lstStyle>
          <a:p>
            <a:pPr lvl="0"/>
            <a:r>
              <a:rPr kumimoji="1" lang="en-US" altLang="ja-JP"/>
              <a:t>00</a:t>
            </a:r>
            <a:endParaRPr kumimoji="1" lang="ja-JP" altLang="en-US"/>
          </a:p>
        </p:txBody>
      </p:sp>
      <p:sp>
        <p:nvSpPr>
          <p:cNvPr id="6" name="テキスト プレースホルダー 5"/>
          <p:cNvSpPr>
            <a:spLocks noGrp="1"/>
          </p:cNvSpPr>
          <p:nvPr>
            <p:ph type="body" sz="quarter" idx="18" hasCustomPrompt="1"/>
          </p:nvPr>
        </p:nvSpPr>
        <p:spPr>
          <a:xfrm>
            <a:off x="2207359" y="2155372"/>
            <a:ext cx="6530241" cy="765624"/>
          </a:xfrm>
        </p:spPr>
        <p:txBody>
          <a:bodyPr numCol="1" spcCol="360000" anchor="b">
            <a:no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Word</a:t>
            </a:r>
            <a:endParaRPr kumimoji="1" lang="ja-JP" altLang="en-US"/>
          </a:p>
        </p:txBody>
      </p:sp>
      <p:sp>
        <p:nvSpPr>
          <p:cNvPr id="8" name="テキスト プレースホルダー 5"/>
          <p:cNvSpPr>
            <a:spLocks noGrp="1"/>
          </p:cNvSpPr>
          <p:nvPr>
            <p:ph type="body" sz="quarter" idx="20" hasCustomPrompt="1"/>
          </p:nvPr>
        </p:nvSpPr>
        <p:spPr>
          <a:xfrm>
            <a:off x="2207359" y="2920997"/>
            <a:ext cx="6530241" cy="1415277"/>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
        <p:nvSpPr>
          <p:cNvPr id="18" name="テキスト プレースホルダー 5"/>
          <p:cNvSpPr>
            <a:spLocks noGrp="1"/>
          </p:cNvSpPr>
          <p:nvPr>
            <p:ph type="body" sz="quarter" idx="21" hasCustomPrompt="1"/>
          </p:nvPr>
        </p:nvSpPr>
        <p:spPr>
          <a:xfrm>
            <a:off x="9127994" y="489425"/>
            <a:ext cx="3049494" cy="2645659"/>
          </a:xfrm>
        </p:spPr>
        <p:txBody>
          <a:bodyPr numCol="1" spcCol="360000" anchor="ctr">
            <a:noAutofit/>
          </a:bodyPr>
          <a:lstStyle>
            <a:lvl1pPr marL="0" indent="0" algn="l">
              <a:lnSpc>
                <a:spcPct val="100000"/>
              </a:lnSpc>
              <a:spcBef>
                <a:spcPts val="0"/>
              </a:spcBef>
              <a:buClr>
                <a:schemeClr val="accent1"/>
              </a:buClr>
              <a:buFontTx/>
              <a:buNone/>
              <a:defRPr sz="20000" i="1" baseline="0">
                <a:solidFill>
                  <a:schemeClr val="tx1">
                    <a:lumMod val="90000"/>
                    <a:lumOff val="10000"/>
                  </a:schemeClr>
                </a:solidFill>
                <a:latin typeface="+mn-lt"/>
              </a:defRPr>
            </a:lvl1pPr>
          </a:lstStyle>
          <a:p>
            <a:pPr lvl="0"/>
            <a:r>
              <a:rPr kumimoji="1" lang="en-US" altLang="ja-JP"/>
              <a:t>00</a:t>
            </a:r>
            <a:endParaRPr kumimoji="1" lang="ja-JP" altLang="en-US"/>
          </a:p>
        </p:txBody>
      </p:sp>
      <p:sp>
        <p:nvSpPr>
          <p:cNvPr id="19" name="テキスト プレースホルダー 5"/>
          <p:cNvSpPr>
            <a:spLocks noGrp="1"/>
          </p:cNvSpPr>
          <p:nvPr>
            <p:ph type="body" sz="quarter" idx="22" hasCustomPrompt="1"/>
          </p:nvPr>
        </p:nvSpPr>
        <p:spPr>
          <a:xfrm>
            <a:off x="9696731" y="2155372"/>
            <a:ext cx="6530241" cy="765624"/>
          </a:xfrm>
        </p:spPr>
        <p:txBody>
          <a:bodyPr numCol="1" spcCol="360000" anchor="b">
            <a:no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Word</a:t>
            </a:r>
            <a:endParaRPr kumimoji="1" lang="ja-JP" altLang="en-US"/>
          </a:p>
        </p:txBody>
      </p:sp>
      <p:sp>
        <p:nvSpPr>
          <p:cNvPr id="20" name="テキスト プレースホルダー 5"/>
          <p:cNvSpPr>
            <a:spLocks noGrp="1"/>
          </p:cNvSpPr>
          <p:nvPr>
            <p:ph type="body" sz="quarter" idx="23" hasCustomPrompt="1"/>
          </p:nvPr>
        </p:nvSpPr>
        <p:spPr>
          <a:xfrm>
            <a:off x="9696731" y="2920997"/>
            <a:ext cx="6530241" cy="1415277"/>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
        <p:nvSpPr>
          <p:cNvPr id="21" name="テキスト プレースホルダー 5"/>
          <p:cNvSpPr>
            <a:spLocks noGrp="1"/>
          </p:cNvSpPr>
          <p:nvPr>
            <p:ph type="body" sz="quarter" idx="24" hasCustomPrompt="1"/>
          </p:nvPr>
        </p:nvSpPr>
        <p:spPr>
          <a:xfrm>
            <a:off x="1638622" y="5698469"/>
            <a:ext cx="3049494" cy="2645659"/>
          </a:xfrm>
        </p:spPr>
        <p:txBody>
          <a:bodyPr numCol="1" spcCol="360000" anchor="ctr">
            <a:noAutofit/>
          </a:bodyPr>
          <a:lstStyle>
            <a:lvl1pPr marL="0" indent="0" algn="l">
              <a:lnSpc>
                <a:spcPct val="100000"/>
              </a:lnSpc>
              <a:spcBef>
                <a:spcPts val="0"/>
              </a:spcBef>
              <a:buClr>
                <a:schemeClr val="accent1"/>
              </a:buClr>
              <a:buFontTx/>
              <a:buNone/>
              <a:defRPr sz="20000" i="1" baseline="0">
                <a:solidFill>
                  <a:schemeClr val="tx1">
                    <a:lumMod val="90000"/>
                    <a:lumOff val="10000"/>
                  </a:schemeClr>
                </a:solidFill>
                <a:latin typeface="+mn-lt"/>
              </a:defRPr>
            </a:lvl1pPr>
          </a:lstStyle>
          <a:p>
            <a:pPr lvl="0"/>
            <a:r>
              <a:rPr kumimoji="1" lang="en-US" altLang="ja-JP"/>
              <a:t>00</a:t>
            </a:r>
            <a:endParaRPr kumimoji="1" lang="ja-JP" altLang="en-US"/>
          </a:p>
        </p:txBody>
      </p:sp>
      <p:sp>
        <p:nvSpPr>
          <p:cNvPr id="22" name="テキスト プレースホルダー 5"/>
          <p:cNvSpPr>
            <a:spLocks noGrp="1"/>
          </p:cNvSpPr>
          <p:nvPr>
            <p:ph type="body" sz="quarter" idx="25" hasCustomPrompt="1"/>
          </p:nvPr>
        </p:nvSpPr>
        <p:spPr>
          <a:xfrm>
            <a:off x="2207359" y="7364416"/>
            <a:ext cx="6530241" cy="765624"/>
          </a:xfrm>
        </p:spPr>
        <p:txBody>
          <a:bodyPr numCol="1" spcCol="360000" anchor="b">
            <a:no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Word</a:t>
            </a:r>
            <a:endParaRPr kumimoji="1" lang="ja-JP" altLang="en-US"/>
          </a:p>
        </p:txBody>
      </p:sp>
      <p:sp>
        <p:nvSpPr>
          <p:cNvPr id="23" name="テキスト プレースホルダー 5"/>
          <p:cNvSpPr>
            <a:spLocks noGrp="1"/>
          </p:cNvSpPr>
          <p:nvPr>
            <p:ph type="body" sz="quarter" idx="26" hasCustomPrompt="1"/>
          </p:nvPr>
        </p:nvSpPr>
        <p:spPr>
          <a:xfrm>
            <a:off x="2207359" y="8130041"/>
            <a:ext cx="6530241" cy="1415277"/>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
        <p:nvSpPr>
          <p:cNvPr id="24" name="テキスト プレースホルダー 5"/>
          <p:cNvSpPr>
            <a:spLocks noGrp="1"/>
          </p:cNvSpPr>
          <p:nvPr>
            <p:ph type="body" sz="quarter" idx="27" hasCustomPrompt="1"/>
          </p:nvPr>
        </p:nvSpPr>
        <p:spPr>
          <a:xfrm>
            <a:off x="9127994" y="5698469"/>
            <a:ext cx="3049494" cy="2645659"/>
          </a:xfrm>
        </p:spPr>
        <p:txBody>
          <a:bodyPr numCol="1" spcCol="360000" anchor="ctr">
            <a:noAutofit/>
          </a:bodyPr>
          <a:lstStyle>
            <a:lvl1pPr marL="0" indent="0" algn="l">
              <a:lnSpc>
                <a:spcPct val="100000"/>
              </a:lnSpc>
              <a:spcBef>
                <a:spcPts val="0"/>
              </a:spcBef>
              <a:buClr>
                <a:schemeClr val="accent1"/>
              </a:buClr>
              <a:buFontTx/>
              <a:buNone/>
              <a:defRPr sz="20000" i="1" baseline="0">
                <a:solidFill>
                  <a:schemeClr val="tx1">
                    <a:lumMod val="90000"/>
                    <a:lumOff val="10000"/>
                  </a:schemeClr>
                </a:solidFill>
                <a:latin typeface="+mn-lt"/>
              </a:defRPr>
            </a:lvl1pPr>
          </a:lstStyle>
          <a:p>
            <a:pPr lvl="0"/>
            <a:r>
              <a:rPr kumimoji="1" lang="en-US" altLang="ja-JP"/>
              <a:t>00</a:t>
            </a:r>
            <a:endParaRPr kumimoji="1" lang="ja-JP" altLang="en-US"/>
          </a:p>
        </p:txBody>
      </p:sp>
      <p:sp>
        <p:nvSpPr>
          <p:cNvPr id="25" name="テキスト プレースホルダー 5"/>
          <p:cNvSpPr>
            <a:spLocks noGrp="1"/>
          </p:cNvSpPr>
          <p:nvPr>
            <p:ph type="body" sz="quarter" idx="28" hasCustomPrompt="1"/>
          </p:nvPr>
        </p:nvSpPr>
        <p:spPr>
          <a:xfrm>
            <a:off x="9696731" y="7364416"/>
            <a:ext cx="6530241" cy="765624"/>
          </a:xfrm>
        </p:spPr>
        <p:txBody>
          <a:bodyPr numCol="1" spcCol="360000" anchor="b">
            <a:no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Word</a:t>
            </a:r>
            <a:endParaRPr kumimoji="1" lang="ja-JP" altLang="en-US"/>
          </a:p>
        </p:txBody>
      </p:sp>
      <p:sp>
        <p:nvSpPr>
          <p:cNvPr id="26" name="テキスト プレースホルダー 5"/>
          <p:cNvSpPr>
            <a:spLocks noGrp="1"/>
          </p:cNvSpPr>
          <p:nvPr>
            <p:ph type="body" sz="quarter" idx="29" hasCustomPrompt="1"/>
          </p:nvPr>
        </p:nvSpPr>
        <p:spPr>
          <a:xfrm>
            <a:off x="9696731" y="8130041"/>
            <a:ext cx="6530241" cy="1415277"/>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Tree>
    <p:extLst>
      <p:ext uri="{BB962C8B-B14F-4D97-AF65-F5344CB8AC3E}">
        <p14:creationId xmlns:p14="http://schemas.microsoft.com/office/powerpoint/2010/main" val="441279268"/>
      </p:ext>
    </p:extLst>
  </p:cSld>
  <p:clrMapOvr>
    <a:masterClrMapping/>
  </p:clrMapOvr>
  <mc:AlternateContent xmlns:mc="http://schemas.openxmlformats.org/markup-compatibility/2006" xmlns:p15="http://schemas.microsoft.com/office/powerpoint/2012/main">
    <mc:Choice Requires="p15">
      <p:transition spd="slow" advTm="3084">
        <p15:prstTrans prst="prestige"/>
      </p:transition>
    </mc:Choice>
    <mc:Fallback xmlns="">
      <p:transition spd="slow" advTm="30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975"/>
                            </p:stCondLst>
                            <p:childTnLst>
                              <p:par>
                                <p:cTn id="10" presetID="2" presetClass="entr" presetSubtype="8" decel="100000" fill="hold" grpId="0" nodeType="afterEffect">
                                  <p:stCondLst>
                                    <p:cond delay="0"/>
                                  </p:stCondLst>
                                  <p:iterate type="lt">
                                    <p:tmPct val="10000"/>
                                  </p:iterate>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75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3" dur="750" fill="hold"/>
                                        <p:tgtEl>
                                          <p:spTgt spid="7">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2" decel="100000" fill="hold" grpId="0" nodeType="with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additive="base">
                                        <p:cTn id="16" dur="75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7" dur="750" fill="hold"/>
                                        <p:tgtEl>
                                          <p:spTgt spid="6">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4" decel="100000" fill="hold" grpId="0" nodeType="withEffect">
                                  <p:stCondLst>
                                    <p:cond delay="250"/>
                                  </p:stCondLst>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additive="base">
                                        <p:cTn id="20"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22" fill="hold">
                            <p:stCondLst>
                              <p:cond delay="1800"/>
                            </p:stCondLst>
                            <p:childTnLst>
                              <p:par>
                                <p:cTn id="23" presetID="2" presetClass="entr" presetSubtype="8" decel="100000" fill="hold" grpId="0" nodeType="afterEffect">
                                  <p:stCondLst>
                                    <p:cond delay="250"/>
                                  </p:stCondLst>
                                  <p:iterate type="lt">
                                    <p:tmPct val="10000"/>
                                  </p:iterate>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cBhvr additive="base">
                                        <p:cTn id="25" dur="75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26" dur="750" fill="hold"/>
                                        <p:tgtEl>
                                          <p:spTgt spid="18">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2" decel="100000" fill="hold" grpId="0" nodeType="withEffect">
                                  <p:stCondLst>
                                    <p:cond delay="250"/>
                                  </p:stCondLst>
                                  <p:childTnLst>
                                    <p:set>
                                      <p:cBhvr>
                                        <p:cTn id="28" dur="1" fill="hold">
                                          <p:stCondLst>
                                            <p:cond delay="0"/>
                                          </p:stCondLst>
                                        </p:cTn>
                                        <p:tgtEl>
                                          <p:spTgt spid="19">
                                            <p:txEl>
                                              <p:pRg st="0" end="0"/>
                                            </p:txEl>
                                          </p:spTgt>
                                        </p:tgtEl>
                                        <p:attrNameLst>
                                          <p:attrName>style.visibility</p:attrName>
                                        </p:attrNameLst>
                                      </p:cBhvr>
                                      <p:to>
                                        <p:strVal val="visible"/>
                                      </p:to>
                                    </p:set>
                                    <p:anim calcmode="lin" valueType="num">
                                      <p:cBhvr additive="base">
                                        <p:cTn id="29" dur="75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30" dur="750" fill="hold"/>
                                        <p:tgtEl>
                                          <p:spTgt spid="19">
                                            <p:txEl>
                                              <p:pRg st="0" end="0"/>
                                            </p:txEl>
                                          </p:spTgt>
                                        </p:tgtEl>
                                        <p:attrNameLst>
                                          <p:attrName>ppt_y</p:attrName>
                                        </p:attrNameLst>
                                      </p:cBhvr>
                                      <p:tavLst>
                                        <p:tav tm="0">
                                          <p:val>
                                            <p:strVal val="#ppt_y"/>
                                          </p:val>
                                        </p:tav>
                                        <p:tav tm="100000">
                                          <p:val>
                                            <p:strVal val="#ppt_y"/>
                                          </p:val>
                                        </p:tav>
                                      </p:tavLst>
                                    </p:anim>
                                  </p:childTnLst>
                                </p:cTn>
                              </p:par>
                              <p:par>
                                <p:cTn id="31" presetID="2" presetClass="entr" presetSubtype="4" decel="100000" fill="hold" grpId="0" nodeType="withEffect">
                                  <p:stCondLst>
                                    <p:cond delay="500"/>
                                  </p:stCondLst>
                                  <p:childTnLst>
                                    <p:set>
                                      <p:cBhvr>
                                        <p:cTn id="32" dur="1" fill="hold">
                                          <p:stCondLst>
                                            <p:cond delay="0"/>
                                          </p:stCondLst>
                                        </p:cTn>
                                        <p:tgtEl>
                                          <p:spTgt spid="20">
                                            <p:txEl>
                                              <p:pRg st="0" end="0"/>
                                            </p:txEl>
                                          </p:spTgt>
                                        </p:tgtEl>
                                        <p:attrNameLst>
                                          <p:attrName>style.visibility</p:attrName>
                                        </p:attrNameLst>
                                      </p:cBhvr>
                                      <p:to>
                                        <p:strVal val="visible"/>
                                      </p:to>
                                    </p:set>
                                    <p:anim calcmode="lin" valueType="num">
                                      <p:cBhvr additive="base">
                                        <p:cTn id="33"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par>
                          <p:cTn id="35" fill="hold">
                            <p:stCondLst>
                              <p:cond delay="2875"/>
                            </p:stCondLst>
                            <p:childTnLst>
                              <p:par>
                                <p:cTn id="36" presetID="2" presetClass="entr" presetSubtype="8" decel="100000" fill="hold" grpId="0" nodeType="afterEffect">
                                  <p:stCondLst>
                                    <p:cond delay="250"/>
                                  </p:stCondLst>
                                  <p:iterate type="lt">
                                    <p:tmPct val="10000"/>
                                  </p:iterate>
                                  <p:childTnLst>
                                    <p:set>
                                      <p:cBhvr>
                                        <p:cTn id="37" dur="1" fill="hold">
                                          <p:stCondLst>
                                            <p:cond delay="0"/>
                                          </p:stCondLst>
                                        </p:cTn>
                                        <p:tgtEl>
                                          <p:spTgt spid="21">
                                            <p:txEl>
                                              <p:pRg st="0" end="0"/>
                                            </p:txEl>
                                          </p:spTgt>
                                        </p:tgtEl>
                                        <p:attrNameLst>
                                          <p:attrName>style.visibility</p:attrName>
                                        </p:attrNameLst>
                                      </p:cBhvr>
                                      <p:to>
                                        <p:strVal val="visible"/>
                                      </p:to>
                                    </p:set>
                                    <p:anim calcmode="lin" valueType="num">
                                      <p:cBhvr additive="base">
                                        <p:cTn id="38" dur="75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39" dur="750" fill="hold"/>
                                        <p:tgtEl>
                                          <p:spTgt spid="21">
                                            <p:txEl>
                                              <p:pRg st="0" end="0"/>
                                            </p:txEl>
                                          </p:spTgt>
                                        </p:tgtEl>
                                        <p:attrNameLst>
                                          <p:attrName>ppt_y</p:attrName>
                                        </p:attrNameLst>
                                      </p:cBhvr>
                                      <p:tavLst>
                                        <p:tav tm="0">
                                          <p:val>
                                            <p:strVal val="#ppt_y"/>
                                          </p:val>
                                        </p:tav>
                                        <p:tav tm="100000">
                                          <p:val>
                                            <p:strVal val="#ppt_y"/>
                                          </p:val>
                                        </p:tav>
                                      </p:tavLst>
                                    </p:anim>
                                  </p:childTnLst>
                                </p:cTn>
                              </p:par>
                              <p:par>
                                <p:cTn id="40" presetID="2" presetClass="entr" presetSubtype="2" decel="100000" fill="hold" grpId="0" nodeType="withEffect">
                                  <p:stCondLst>
                                    <p:cond delay="250"/>
                                  </p:stCondLst>
                                  <p:childTnLst>
                                    <p:set>
                                      <p:cBhvr>
                                        <p:cTn id="41" dur="1" fill="hold">
                                          <p:stCondLst>
                                            <p:cond delay="0"/>
                                          </p:stCondLst>
                                        </p:cTn>
                                        <p:tgtEl>
                                          <p:spTgt spid="22">
                                            <p:txEl>
                                              <p:pRg st="0" end="0"/>
                                            </p:txEl>
                                          </p:spTgt>
                                        </p:tgtEl>
                                        <p:attrNameLst>
                                          <p:attrName>style.visibility</p:attrName>
                                        </p:attrNameLst>
                                      </p:cBhvr>
                                      <p:to>
                                        <p:strVal val="visible"/>
                                      </p:to>
                                    </p:set>
                                    <p:anim calcmode="lin" valueType="num">
                                      <p:cBhvr additive="base">
                                        <p:cTn id="42" dur="75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43" dur="750" fill="hold"/>
                                        <p:tgtEl>
                                          <p:spTgt spid="22">
                                            <p:txEl>
                                              <p:pRg st="0" end="0"/>
                                            </p:txEl>
                                          </p:spTgt>
                                        </p:tgtEl>
                                        <p:attrNameLst>
                                          <p:attrName>ppt_y</p:attrName>
                                        </p:attrNameLst>
                                      </p:cBhvr>
                                      <p:tavLst>
                                        <p:tav tm="0">
                                          <p:val>
                                            <p:strVal val="#ppt_y"/>
                                          </p:val>
                                        </p:tav>
                                        <p:tav tm="100000">
                                          <p:val>
                                            <p:strVal val="#ppt_y"/>
                                          </p:val>
                                        </p:tav>
                                      </p:tavLst>
                                    </p:anim>
                                  </p:childTnLst>
                                </p:cTn>
                              </p:par>
                              <p:par>
                                <p:cTn id="44" presetID="2" presetClass="entr" presetSubtype="4" decel="100000" fill="hold" grpId="0" nodeType="withEffect">
                                  <p:stCondLst>
                                    <p:cond delay="500"/>
                                  </p:stCondLst>
                                  <p:childTnLst>
                                    <p:set>
                                      <p:cBhvr>
                                        <p:cTn id="45" dur="1" fill="hold">
                                          <p:stCondLst>
                                            <p:cond delay="0"/>
                                          </p:stCondLst>
                                        </p:cTn>
                                        <p:tgtEl>
                                          <p:spTgt spid="23">
                                            <p:txEl>
                                              <p:pRg st="0" end="0"/>
                                            </p:txEl>
                                          </p:spTgt>
                                        </p:tgtEl>
                                        <p:attrNameLst>
                                          <p:attrName>style.visibility</p:attrName>
                                        </p:attrNameLst>
                                      </p:cBhvr>
                                      <p:to>
                                        <p:strVal val="visible"/>
                                      </p:to>
                                    </p:set>
                                    <p:anim calcmode="lin" valueType="num">
                                      <p:cBhvr additive="base">
                                        <p:cTn id="46"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par>
                          <p:cTn id="48" fill="hold">
                            <p:stCondLst>
                              <p:cond delay="3950"/>
                            </p:stCondLst>
                            <p:childTnLst>
                              <p:par>
                                <p:cTn id="49" presetID="2" presetClass="entr" presetSubtype="8" decel="100000" fill="hold" grpId="0" nodeType="afterEffect">
                                  <p:stCondLst>
                                    <p:cond delay="250"/>
                                  </p:stCondLst>
                                  <p:iterate type="lt">
                                    <p:tmPct val="10000"/>
                                  </p:iterate>
                                  <p:childTnLst>
                                    <p:set>
                                      <p:cBhvr>
                                        <p:cTn id="50" dur="1" fill="hold">
                                          <p:stCondLst>
                                            <p:cond delay="0"/>
                                          </p:stCondLst>
                                        </p:cTn>
                                        <p:tgtEl>
                                          <p:spTgt spid="24">
                                            <p:txEl>
                                              <p:pRg st="0" end="0"/>
                                            </p:txEl>
                                          </p:spTgt>
                                        </p:tgtEl>
                                        <p:attrNameLst>
                                          <p:attrName>style.visibility</p:attrName>
                                        </p:attrNameLst>
                                      </p:cBhvr>
                                      <p:to>
                                        <p:strVal val="visible"/>
                                      </p:to>
                                    </p:set>
                                    <p:anim calcmode="lin" valueType="num">
                                      <p:cBhvr additive="base">
                                        <p:cTn id="51" dur="75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52" dur="750" fill="hold"/>
                                        <p:tgtEl>
                                          <p:spTgt spid="24">
                                            <p:txEl>
                                              <p:pRg st="0" end="0"/>
                                            </p:txEl>
                                          </p:spTgt>
                                        </p:tgtEl>
                                        <p:attrNameLst>
                                          <p:attrName>ppt_y</p:attrName>
                                        </p:attrNameLst>
                                      </p:cBhvr>
                                      <p:tavLst>
                                        <p:tav tm="0">
                                          <p:val>
                                            <p:strVal val="#ppt_y"/>
                                          </p:val>
                                        </p:tav>
                                        <p:tav tm="100000">
                                          <p:val>
                                            <p:strVal val="#ppt_y"/>
                                          </p:val>
                                        </p:tav>
                                      </p:tavLst>
                                    </p:anim>
                                  </p:childTnLst>
                                </p:cTn>
                              </p:par>
                              <p:par>
                                <p:cTn id="53" presetID="2" presetClass="entr" presetSubtype="2" decel="100000" fill="hold" grpId="0" nodeType="withEffect">
                                  <p:stCondLst>
                                    <p:cond delay="250"/>
                                  </p:stCondLst>
                                  <p:childTnLst>
                                    <p:set>
                                      <p:cBhvr>
                                        <p:cTn id="54" dur="1" fill="hold">
                                          <p:stCondLst>
                                            <p:cond delay="0"/>
                                          </p:stCondLst>
                                        </p:cTn>
                                        <p:tgtEl>
                                          <p:spTgt spid="25">
                                            <p:txEl>
                                              <p:pRg st="0" end="0"/>
                                            </p:txEl>
                                          </p:spTgt>
                                        </p:tgtEl>
                                        <p:attrNameLst>
                                          <p:attrName>style.visibility</p:attrName>
                                        </p:attrNameLst>
                                      </p:cBhvr>
                                      <p:to>
                                        <p:strVal val="visible"/>
                                      </p:to>
                                    </p:set>
                                    <p:anim calcmode="lin" valueType="num">
                                      <p:cBhvr additive="base">
                                        <p:cTn id="55" dur="75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56" dur="750" fill="hold"/>
                                        <p:tgtEl>
                                          <p:spTgt spid="25">
                                            <p:txEl>
                                              <p:pRg st="0" end="0"/>
                                            </p:txEl>
                                          </p:spTgt>
                                        </p:tgtEl>
                                        <p:attrNameLst>
                                          <p:attrName>ppt_y</p:attrName>
                                        </p:attrNameLst>
                                      </p:cBhvr>
                                      <p:tavLst>
                                        <p:tav tm="0">
                                          <p:val>
                                            <p:strVal val="#ppt_y"/>
                                          </p:val>
                                        </p:tav>
                                        <p:tav tm="100000">
                                          <p:val>
                                            <p:strVal val="#ppt_y"/>
                                          </p:val>
                                        </p:tav>
                                      </p:tavLst>
                                    </p:anim>
                                  </p:childTnLst>
                                </p:cTn>
                              </p:par>
                              <p:par>
                                <p:cTn id="57" presetID="2" presetClass="entr" presetSubtype="4" decel="100000" fill="hold" grpId="0" nodeType="withEffect">
                                  <p:stCondLst>
                                    <p:cond delay="500"/>
                                  </p:stCondLst>
                                  <p:childTnLst>
                                    <p:set>
                                      <p:cBhvr>
                                        <p:cTn id="58" dur="1" fill="hold">
                                          <p:stCondLst>
                                            <p:cond delay="0"/>
                                          </p:stCondLst>
                                        </p:cTn>
                                        <p:tgtEl>
                                          <p:spTgt spid="26">
                                            <p:txEl>
                                              <p:pRg st="0" end="0"/>
                                            </p:txEl>
                                          </p:spTgt>
                                        </p:tgtEl>
                                        <p:attrNameLst>
                                          <p:attrName>style.visibility</p:attrName>
                                        </p:attrNameLst>
                                      </p:cBhvr>
                                      <p:to>
                                        <p:strVal val="visible"/>
                                      </p:to>
                                    </p:set>
                                    <p:anim calcmode="lin" valueType="num">
                                      <p:cBhvr additive="base">
                                        <p:cTn id="59"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tmplLst>
          <p:tmpl lvl="1">
            <p:tnLst>
              <p:par>
                <p:cTn presetID="2" presetClass="entr" presetSubtype="8" decel="100000" fill="hold" nodeType="afterEffect">
                  <p:stCondLst>
                    <p:cond delay="0"/>
                  </p:stCondLst>
                  <p:iterate type="lt">
                    <p:tmPct val="10000"/>
                  </p:iterate>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0-#ppt_w/2"/>
                          </p:val>
                        </p:tav>
                        <p:tav tm="100000">
                          <p:val>
                            <p:strVal val="#ppt_x"/>
                          </p:val>
                        </p:tav>
                      </p:tavLst>
                    </p:anim>
                    <p:anim calcmode="lin" valueType="num">
                      <p:cBhvr additive="base">
                        <p:cTn dur="750" fill="hold"/>
                        <p:tgtEl>
                          <p:spTgt spid="7"/>
                        </p:tgtEl>
                        <p:attrNameLst>
                          <p:attrName>ppt_y</p:attrName>
                        </p:attrNameLst>
                      </p:cBhvr>
                      <p:tavLst>
                        <p:tav tm="0">
                          <p:val>
                            <p:strVal val="#ppt_y"/>
                          </p:val>
                        </p:tav>
                        <p:tav tm="100000">
                          <p:val>
                            <p:strVal val="#ppt_y"/>
                          </p:val>
                        </p:tav>
                      </p:tavLst>
                    </p:anim>
                  </p:childTnLst>
                </p:cTn>
              </p:par>
            </p:tnLst>
          </p:tmpl>
        </p:tmplLst>
      </p:bldP>
      <p:bldP spid="6" grpId="0" build="p">
        <p:tmplLst>
          <p:tmpl lvl="1">
            <p:tnLst>
              <p:par>
                <p:cTn presetID="2" presetClass="entr" presetSubtype="2" decel="100000"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1+#ppt_w/2"/>
                          </p:val>
                        </p:tav>
                        <p:tav tm="100000">
                          <p:val>
                            <p:strVal val="#ppt_x"/>
                          </p:val>
                        </p:tav>
                      </p:tavLst>
                    </p:anim>
                    <p:anim calcmode="lin" valueType="num">
                      <p:cBhvr additive="base">
                        <p:cTn dur="750" fill="hold"/>
                        <p:tgtEl>
                          <p:spTgt spid="6"/>
                        </p:tgtEl>
                        <p:attrNameLst>
                          <p:attrName>ppt_y</p:attrName>
                        </p:attrNameLst>
                      </p:cBhvr>
                      <p:tavLst>
                        <p:tav tm="0">
                          <p:val>
                            <p:strVal val="#ppt_y"/>
                          </p:val>
                        </p:tav>
                        <p:tav tm="100000">
                          <p:val>
                            <p:strVal val="#ppt_y"/>
                          </p:val>
                        </p:tav>
                      </p:tavLst>
                    </p:anim>
                  </p:childTnLst>
                </p:cTn>
              </p:par>
            </p:tnLst>
          </p:tmpl>
        </p:tmplLst>
      </p:bldP>
      <p:bldP spid="8" grpId="0" build="p">
        <p:tmplLst>
          <p:tmpl lvl="1">
            <p:tnLst>
              <p:par>
                <p:cTn presetID="2" presetClass="entr" presetSubtype="4"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2" presetClass="entr" presetSubtype="8" decel="100000" fill="hold" nodeType="afterEffect">
                  <p:stCondLst>
                    <p:cond delay="250"/>
                  </p:stCondLst>
                  <p:iterate type="lt">
                    <p:tmPct val="10000"/>
                  </p:iterate>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0-#ppt_w/2"/>
                          </p:val>
                        </p:tav>
                        <p:tav tm="100000">
                          <p:val>
                            <p:strVal val="#ppt_x"/>
                          </p:val>
                        </p:tav>
                      </p:tavLst>
                    </p:anim>
                    <p:anim calcmode="lin" valueType="num">
                      <p:cBhvr additive="base">
                        <p:cTn dur="750" fill="hold"/>
                        <p:tgtEl>
                          <p:spTgt spid="18"/>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 presetClass="entr" presetSubtype="2" decel="100000"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1+#ppt_w/2"/>
                          </p:val>
                        </p:tav>
                        <p:tav tm="100000">
                          <p:val>
                            <p:strVal val="#ppt_x"/>
                          </p:val>
                        </p:tav>
                      </p:tavLst>
                    </p:anim>
                    <p:anim calcmode="lin" valueType="num">
                      <p:cBhvr additive="base">
                        <p:cTn dur="750" fill="hold"/>
                        <p:tgtEl>
                          <p:spTgt spid="19"/>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4" decel="10000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1" grpId="0" build="p">
        <p:tmplLst>
          <p:tmpl lvl="1">
            <p:tnLst>
              <p:par>
                <p:cTn presetID="2" presetClass="entr" presetSubtype="8" decel="100000" fill="hold" nodeType="afterEffect">
                  <p:stCondLst>
                    <p:cond delay="250"/>
                  </p:stCondLst>
                  <p:iterate type="lt">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0-#ppt_w/2"/>
                          </p:val>
                        </p:tav>
                        <p:tav tm="100000">
                          <p:val>
                            <p:strVal val="#ppt_x"/>
                          </p:val>
                        </p:tav>
                      </p:tavLst>
                    </p:anim>
                    <p:anim calcmode="lin" valueType="num">
                      <p:cBhvr additive="base">
                        <p:cTn dur="750" fill="hold"/>
                        <p:tgtEl>
                          <p:spTgt spid="21"/>
                        </p:tgtEl>
                        <p:attrNameLst>
                          <p:attrName>ppt_y</p:attrName>
                        </p:attrNameLst>
                      </p:cBhvr>
                      <p:tavLst>
                        <p:tav tm="0">
                          <p:val>
                            <p:strVal val="#ppt_y"/>
                          </p:val>
                        </p:tav>
                        <p:tav tm="100000">
                          <p:val>
                            <p:strVal val="#ppt_y"/>
                          </p:val>
                        </p:tav>
                      </p:tavLst>
                    </p:anim>
                  </p:childTnLst>
                </p:cTn>
              </p:par>
            </p:tnLst>
          </p:tmpl>
        </p:tmplLst>
      </p:bldP>
      <p:bldP spid="22" grpId="0" build="p">
        <p:tmplLst>
          <p:tmpl lvl="1">
            <p:tnLst>
              <p:par>
                <p:cTn presetID="2" presetClass="entr" presetSubtype="2" decel="100000" fill="hold" nodeType="with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750" fill="hold"/>
                        <p:tgtEl>
                          <p:spTgt spid="22"/>
                        </p:tgtEl>
                        <p:attrNameLst>
                          <p:attrName>ppt_x</p:attrName>
                        </p:attrNameLst>
                      </p:cBhvr>
                      <p:tavLst>
                        <p:tav tm="0">
                          <p:val>
                            <p:strVal val="1+#ppt_w/2"/>
                          </p:val>
                        </p:tav>
                        <p:tav tm="100000">
                          <p:val>
                            <p:strVal val="#ppt_x"/>
                          </p:val>
                        </p:tav>
                      </p:tavLst>
                    </p:anim>
                    <p:anim calcmode="lin" valueType="num">
                      <p:cBhvr additive="base">
                        <p:cTn dur="750" fill="hold"/>
                        <p:tgtEl>
                          <p:spTgt spid="22"/>
                        </p:tgtEl>
                        <p:attrNameLst>
                          <p:attrName>ppt_y</p:attrName>
                        </p:attrNameLst>
                      </p:cBhvr>
                      <p:tavLst>
                        <p:tav tm="0">
                          <p:val>
                            <p:strVal val="#ppt_y"/>
                          </p:val>
                        </p:tav>
                        <p:tav tm="100000">
                          <p:val>
                            <p:strVal val="#ppt_y"/>
                          </p:val>
                        </p:tav>
                      </p:tavLst>
                    </p:anim>
                  </p:childTnLst>
                </p:cTn>
              </p:par>
            </p:tnLst>
          </p:tmpl>
        </p:tmplLst>
      </p:bldP>
      <p:bldP spid="23" grpId="0" build="p">
        <p:tmplLst>
          <p:tmpl lvl="1">
            <p:tnLst>
              <p:par>
                <p:cTn presetID="2" presetClass="entr" presetSubtype="4" decel="100000"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4" grpId="0" build="p">
        <p:tmplLst>
          <p:tmpl lvl="1">
            <p:tnLst>
              <p:par>
                <p:cTn presetID="2" presetClass="entr" presetSubtype="8" decel="100000" fill="hold" nodeType="afterEffect">
                  <p:stCondLst>
                    <p:cond delay="250"/>
                  </p:stCondLst>
                  <p:iterate type="lt">
                    <p:tmPct val="10000"/>
                  </p:iterate>
                  <p:childTnLst>
                    <p:set>
                      <p:cBhvr>
                        <p:cTn dur="1" fill="hold">
                          <p:stCondLst>
                            <p:cond delay="0"/>
                          </p:stCondLst>
                        </p:cTn>
                        <p:tgtEl>
                          <p:spTgt spid="24"/>
                        </p:tgtEl>
                        <p:attrNameLst>
                          <p:attrName>style.visibility</p:attrName>
                        </p:attrNameLst>
                      </p:cBhvr>
                      <p:to>
                        <p:strVal val="visible"/>
                      </p:to>
                    </p:set>
                    <p:anim calcmode="lin" valueType="num">
                      <p:cBhvr additive="base">
                        <p:cTn dur="750" fill="hold"/>
                        <p:tgtEl>
                          <p:spTgt spid="24"/>
                        </p:tgtEl>
                        <p:attrNameLst>
                          <p:attrName>ppt_x</p:attrName>
                        </p:attrNameLst>
                      </p:cBhvr>
                      <p:tavLst>
                        <p:tav tm="0">
                          <p:val>
                            <p:strVal val="0-#ppt_w/2"/>
                          </p:val>
                        </p:tav>
                        <p:tav tm="100000">
                          <p:val>
                            <p:strVal val="#ppt_x"/>
                          </p:val>
                        </p:tav>
                      </p:tavLst>
                    </p:anim>
                    <p:anim calcmode="lin" valueType="num">
                      <p:cBhvr additive="base">
                        <p:cTn dur="750" fill="hold"/>
                        <p:tgtEl>
                          <p:spTgt spid="24"/>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 presetClass="entr" presetSubtype="2" decel="100000" fill="hold" nodeType="withEffect">
                  <p:stCondLst>
                    <p:cond delay="25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750" fill="hold"/>
                        <p:tgtEl>
                          <p:spTgt spid="25"/>
                        </p:tgtEl>
                        <p:attrNameLst>
                          <p:attrName>ppt_x</p:attrName>
                        </p:attrNameLst>
                      </p:cBhvr>
                      <p:tavLst>
                        <p:tav tm="0">
                          <p:val>
                            <p:strVal val="1+#ppt_w/2"/>
                          </p:val>
                        </p:tav>
                        <p:tav tm="100000">
                          <p:val>
                            <p:strVal val="#ppt_x"/>
                          </p:val>
                        </p:tav>
                      </p:tavLst>
                    </p:anim>
                    <p:anim calcmode="lin" valueType="num">
                      <p:cBhvr additive="base">
                        <p:cTn dur="75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4" decel="100000" fill="hold" nodeType="withEffect">
                  <p:stCondLst>
                    <p:cond delay="5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WOT">
    <p:spTree>
      <p:nvGrpSpPr>
        <p:cNvPr id="1" name=""/>
        <p:cNvGrpSpPr/>
        <p:nvPr/>
      </p:nvGrpSpPr>
      <p:grpSpPr>
        <a:xfrm>
          <a:off x="0" y="0"/>
          <a:ext cx="0" cy="0"/>
          <a:chOff x="0" y="0"/>
          <a:chExt cx="0" cy="0"/>
        </a:xfrm>
      </p:grpSpPr>
      <p:cxnSp>
        <p:nvCxnSpPr>
          <p:cNvPr id="17" name="Straight Connector 16"/>
          <p:cNvCxnSpPr/>
          <p:nvPr userDrawn="1"/>
        </p:nvCxnSpPr>
        <p:spPr>
          <a:xfrm>
            <a:off x="9144000" y="0"/>
            <a:ext cx="0" cy="1028541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p>
            <a:r>
              <a:rPr lang="en-US"/>
              <a:t>The Power of PowerPoint | thepopp.com</a:t>
            </a:r>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a:p>
        </p:txBody>
      </p:sp>
      <p:sp>
        <p:nvSpPr>
          <p:cNvPr id="5" name="タイトル 1"/>
          <p:cNvSpPr>
            <a:spLocks noGrp="1"/>
          </p:cNvSpPr>
          <p:nvPr>
            <p:ph type="title" hasCustomPrompt="1"/>
          </p:nvPr>
        </p:nvSpPr>
        <p:spPr>
          <a:xfrm>
            <a:off x="775021" y="4336274"/>
            <a:ext cx="16737958" cy="1612865"/>
          </a:xfrm>
          <a:solidFill>
            <a:schemeClr val="tx1"/>
          </a:solidFill>
        </p:spPr>
        <p:txBody>
          <a:bodyPr anchor="ctr">
            <a:normAutofit/>
          </a:bodyPr>
          <a:lstStyle>
            <a:lvl1pPr algn="ctr">
              <a:lnSpc>
                <a:spcPct val="100000"/>
              </a:lnSpc>
              <a:defRPr sz="9600" baseline="0">
                <a:latin typeface="Roboto Bold" pitchFamily="2" charset="0"/>
              </a:defRPr>
            </a:lvl1pPr>
          </a:lstStyle>
          <a:p>
            <a:r>
              <a:rPr kumimoji="1" lang="en-US" altLang="ja-JP"/>
              <a:t>Slide Title Goes Here</a:t>
            </a:r>
            <a:endParaRPr kumimoji="1" lang="ja-JP" altLang="en-US"/>
          </a:p>
        </p:txBody>
      </p:sp>
      <p:sp>
        <p:nvSpPr>
          <p:cNvPr id="7" name="テキスト プレースホルダー 5"/>
          <p:cNvSpPr>
            <a:spLocks noGrp="1"/>
          </p:cNvSpPr>
          <p:nvPr>
            <p:ph type="body" sz="quarter" idx="19" hasCustomPrompt="1"/>
          </p:nvPr>
        </p:nvSpPr>
        <p:spPr>
          <a:xfrm>
            <a:off x="5264510" y="489425"/>
            <a:ext cx="3049494" cy="2645659"/>
          </a:xfrm>
        </p:spPr>
        <p:txBody>
          <a:bodyPr numCol="1" spcCol="360000" anchor="ctr">
            <a:noAutofit/>
          </a:bodyPr>
          <a:lstStyle>
            <a:lvl1pPr marL="0" indent="0" algn="r">
              <a:lnSpc>
                <a:spcPct val="100000"/>
              </a:lnSpc>
              <a:spcBef>
                <a:spcPts val="0"/>
              </a:spcBef>
              <a:buClr>
                <a:schemeClr val="accent1"/>
              </a:buClr>
              <a:buFontTx/>
              <a:buNone/>
              <a:defRPr sz="20000" i="1" baseline="0">
                <a:solidFill>
                  <a:schemeClr val="tx1">
                    <a:lumMod val="90000"/>
                    <a:lumOff val="10000"/>
                  </a:schemeClr>
                </a:solidFill>
                <a:latin typeface="+mn-lt"/>
              </a:defRPr>
            </a:lvl1pPr>
          </a:lstStyle>
          <a:p>
            <a:pPr lvl="0"/>
            <a:r>
              <a:rPr kumimoji="1" lang="en-US" altLang="ja-JP"/>
              <a:t>A</a:t>
            </a:r>
            <a:endParaRPr kumimoji="1" lang="ja-JP" altLang="en-US"/>
          </a:p>
        </p:txBody>
      </p:sp>
      <p:sp>
        <p:nvSpPr>
          <p:cNvPr id="6" name="テキスト プレースホルダー 5"/>
          <p:cNvSpPr>
            <a:spLocks noGrp="1"/>
          </p:cNvSpPr>
          <p:nvPr>
            <p:ph type="body" sz="quarter" idx="18" hasCustomPrompt="1"/>
          </p:nvPr>
        </p:nvSpPr>
        <p:spPr>
          <a:xfrm>
            <a:off x="1215026" y="2155372"/>
            <a:ext cx="6530241" cy="765624"/>
          </a:xfrm>
        </p:spPr>
        <p:txBody>
          <a:bodyPr numCol="1" spcCol="360000" anchor="b">
            <a:noAutofit/>
          </a:bodyPr>
          <a:lstStyle>
            <a:lvl1pPr marL="0" indent="0" algn="r">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Word</a:t>
            </a:r>
            <a:endParaRPr kumimoji="1" lang="ja-JP" altLang="en-US"/>
          </a:p>
        </p:txBody>
      </p:sp>
      <p:sp>
        <p:nvSpPr>
          <p:cNvPr id="8" name="テキスト プレースホルダー 5"/>
          <p:cNvSpPr>
            <a:spLocks noGrp="1"/>
          </p:cNvSpPr>
          <p:nvPr>
            <p:ph type="body" sz="quarter" idx="20" hasCustomPrompt="1"/>
          </p:nvPr>
        </p:nvSpPr>
        <p:spPr>
          <a:xfrm>
            <a:off x="1215026" y="2920997"/>
            <a:ext cx="6530241" cy="1415277"/>
          </a:xfrm>
        </p:spPr>
        <p:txBody>
          <a:bodyPr numCol="1" spcCol="360000" anchor="t">
            <a:normAutofit/>
          </a:bodyPr>
          <a:lstStyle>
            <a:lvl1pPr marL="0" indent="0" algn="r">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
        <p:nvSpPr>
          <p:cNvPr id="18" name="テキスト プレースホルダー 5"/>
          <p:cNvSpPr>
            <a:spLocks noGrp="1"/>
          </p:cNvSpPr>
          <p:nvPr>
            <p:ph type="body" sz="quarter" idx="21" hasCustomPrompt="1"/>
          </p:nvPr>
        </p:nvSpPr>
        <p:spPr>
          <a:xfrm>
            <a:off x="9973997" y="489425"/>
            <a:ext cx="3049494" cy="2645659"/>
          </a:xfrm>
        </p:spPr>
        <p:txBody>
          <a:bodyPr numCol="1" spcCol="360000" anchor="ctr">
            <a:noAutofit/>
          </a:bodyPr>
          <a:lstStyle>
            <a:lvl1pPr marL="0" indent="0" algn="l">
              <a:lnSpc>
                <a:spcPct val="100000"/>
              </a:lnSpc>
              <a:spcBef>
                <a:spcPts val="0"/>
              </a:spcBef>
              <a:buClr>
                <a:schemeClr val="accent1"/>
              </a:buClr>
              <a:buFontTx/>
              <a:buNone/>
              <a:defRPr sz="20000" i="1" baseline="0">
                <a:solidFill>
                  <a:schemeClr val="tx1">
                    <a:lumMod val="90000"/>
                    <a:lumOff val="10000"/>
                  </a:schemeClr>
                </a:solidFill>
                <a:latin typeface="+mn-lt"/>
              </a:defRPr>
            </a:lvl1pPr>
          </a:lstStyle>
          <a:p>
            <a:pPr lvl="0"/>
            <a:r>
              <a:rPr kumimoji="1" lang="en-US" altLang="ja-JP"/>
              <a:t>A</a:t>
            </a:r>
            <a:endParaRPr kumimoji="1" lang="ja-JP" altLang="en-US"/>
          </a:p>
        </p:txBody>
      </p:sp>
      <p:sp>
        <p:nvSpPr>
          <p:cNvPr id="19" name="テキスト プレースホルダー 5"/>
          <p:cNvSpPr>
            <a:spLocks noGrp="1"/>
          </p:cNvSpPr>
          <p:nvPr>
            <p:ph type="body" sz="quarter" idx="22" hasCustomPrompt="1"/>
          </p:nvPr>
        </p:nvSpPr>
        <p:spPr>
          <a:xfrm>
            <a:off x="10542734" y="2155372"/>
            <a:ext cx="6530241" cy="765624"/>
          </a:xfrm>
        </p:spPr>
        <p:txBody>
          <a:bodyPr numCol="1" spcCol="360000" anchor="b">
            <a:no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Word</a:t>
            </a:r>
            <a:endParaRPr kumimoji="1" lang="ja-JP" altLang="en-US"/>
          </a:p>
        </p:txBody>
      </p:sp>
      <p:sp>
        <p:nvSpPr>
          <p:cNvPr id="20" name="テキスト プレースホルダー 5"/>
          <p:cNvSpPr>
            <a:spLocks noGrp="1"/>
          </p:cNvSpPr>
          <p:nvPr>
            <p:ph type="body" sz="quarter" idx="23" hasCustomPrompt="1"/>
          </p:nvPr>
        </p:nvSpPr>
        <p:spPr>
          <a:xfrm>
            <a:off x="10542734" y="2920997"/>
            <a:ext cx="6530241" cy="1415277"/>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
        <p:nvSpPr>
          <p:cNvPr id="21" name="テキスト プレースホルダー 5"/>
          <p:cNvSpPr>
            <a:spLocks noGrp="1"/>
          </p:cNvSpPr>
          <p:nvPr>
            <p:ph type="body" sz="quarter" idx="24" hasCustomPrompt="1"/>
          </p:nvPr>
        </p:nvSpPr>
        <p:spPr>
          <a:xfrm>
            <a:off x="5264510" y="5698469"/>
            <a:ext cx="3049494" cy="2645659"/>
          </a:xfrm>
        </p:spPr>
        <p:txBody>
          <a:bodyPr numCol="1" spcCol="360000" anchor="ctr">
            <a:noAutofit/>
          </a:bodyPr>
          <a:lstStyle>
            <a:lvl1pPr marL="0" indent="0" algn="r">
              <a:lnSpc>
                <a:spcPct val="100000"/>
              </a:lnSpc>
              <a:spcBef>
                <a:spcPts val="0"/>
              </a:spcBef>
              <a:buClr>
                <a:schemeClr val="accent1"/>
              </a:buClr>
              <a:buFontTx/>
              <a:buNone/>
              <a:defRPr sz="20000" i="1" baseline="0">
                <a:solidFill>
                  <a:schemeClr val="tx1">
                    <a:lumMod val="90000"/>
                    <a:lumOff val="10000"/>
                  </a:schemeClr>
                </a:solidFill>
                <a:latin typeface="+mn-lt"/>
              </a:defRPr>
            </a:lvl1pPr>
          </a:lstStyle>
          <a:p>
            <a:pPr lvl="0"/>
            <a:r>
              <a:rPr kumimoji="1" lang="en-US" altLang="ja-JP"/>
              <a:t>A</a:t>
            </a:r>
            <a:endParaRPr kumimoji="1" lang="ja-JP" altLang="en-US"/>
          </a:p>
        </p:txBody>
      </p:sp>
      <p:sp>
        <p:nvSpPr>
          <p:cNvPr id="22" name="テキスト プレースホルダー 5"/>
          <p:cNvSpPr>
            <a:spLocks noGrp="1"/>
          </p:cNvSpPr>
          <p:nvPr>
            <p:ph type="body" sz="quarter" idx="25" hasCustomPrompt="1"/>
          </p:nvPr>
        </p:nvSpPr>
        <p:spPr>
          <a:xfrm>
            <a:off x="1215026" y="7364416"/>
            <a:ext cx="6530241" cy="765624"/>
          </a:xfrm>
        </p:spPr>
        <p:txBody>
          <a:bodyPr numCol="1" spcCol="360000" anchor="b">
            <a:noAutofit/>
          </a:bodyPr>
          <a:lstStyle>
            <a:lvl1pPr marL="0" indent="0" algn="r">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Word</a:t>
            </a:r>
            <a:endParaRPr kumimoji="1" lang="ja-JP" altLang="en-US"/>
          </a:p>
        </p:txBody>
      </p:sp>
      <p:sp>
        <p:nvSpPr>
          <p:cNvPr id="23" name="テキスト プレースホルダー 5"/>
          <p:cNvSpPr>
            <a:spLocks noGrp="1"/>
          </p:cNvSpPr>
          <p:nvPr>
            <p:ph type="body" sz="quarter" idx="26" hasCustomPrompt="1"/>
          </p:nvPr>
        </p:nvSpPr>
        <p:spPr>
          <a:xfrm>
            <a:off x="1215026" y="8130041"/>
            <a:ext cx="6530241" cy="1415277"/>
          </a:xfrm>
        </p:spPr>
        <p:txBody>
          <a:bodyPr numCol="1" spcCol="360000" anchor="t">
            <a:normAutofit/>
          </a:bodyPr>
          <a:lstStyle>
            <a:lvl1pPr marL="0" indent="0" algn="r">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
        <p:nvSpPr>
          <p:cNvPr id="24" name="テキスト プレースホルダー 5"/>
          <p:cNvSpPr>
            <a:spLocks noGrp="1"/>
          </p:cNvSpPr>
          <p:nvPr>
            <p:ph type="body" sz="quarter" idx="27" hasCustomPrompt="1"/>
          </p:nvPr>
        </p:nvSpPr>
        <p:spPr>
          <a:xfrm>
            <a:off x="9973997" y="5698469"/>
            <a:ext cx="3049494" cy="2645659"/>
          </a:xfrm>
        </p:spPr>
        <p:txBody>
          <a:bodyPr numCol="1" spcCol="360000" anchor="ctr">
            <a:noAutofit/>
          </a:bodyPr>
          <a:lstStyle>
            <a:lvl1pPr marL="0" indent="0" algn="l">
              <a:lnSpc>
                <a:spcPct val="100000"/>
              </a:lnSpc>
              <a:spcBef>
                <a:spcPts val="0"/>
              </a:spcBef>
              <a:buClr>
                <a:schemeClr val="accent1"/>
              </a:buClr>
              <a:buFontTx/>
              <a:buNone/>
              <a:defRPr sz="20000" i="1" baseline="0">
                <a:solidFill>
                  <a:schemeClr val="tx1">
                    <a:lumMod val="90000"/>
                    <a:lumOff val="10000"/>
                  </a:schemeClr>
                </a:solidFill>
                <a:latin typeface="+mn-lt"/>
              </a:defRPr>
            </a:lvl1pPr>
          </a:lstStyle>
          <a:p>
            <a:pPr lvl="0"/>
            <a:r>
              <a:rPr kumimoji="1" lang="en-US" altLang="ja-JP"/>
              <a:t>A</a:t>
            </a:r>
            <a:endParaRPr kumimoji="1" lang="ja-JP" altLang="en-US"/>
          </a:p>
        </p:txBody>
      </p:sp>
      <p:sp>
        <p:nvSpPr>
          <p:cNvPr id="25" name="テキスト プレースホルダー 5"/>
          <p:cNvSpPr>
            <a:spLocks noGrp="1"/>
          </p:cNvSpPr>
          <p:nvPr>
            <p:ph type="body" sz="quarter" idx="28" hasCustomPrompt="1"/>
          </p:nvPr>
        </p:nvSpPr>
        <p:spPr>
          <a:xfrm>
            <a:off x="10542734" y="7364416"/>
            <a:ext cx="6530241" cy="765624"/>
          </a:xfrm>
        </p:spPr>
        <p:txBody>
          <a:bodyPr numCol="1" spcCol="360000" anchor="b">
            <a:no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Word</a:t>
            </a:r>
            <a:endParaRPr kumimoji="1" lang="ja-JP" altLang="en-US"/>
          </a:p>
        </p:txBody>
      </p:sp>
      <p:sp>
        <p:nvSpPr>
          <p:cNvPr id="26" name="テキスト プレースホルダー 5"/>
          <p:cNvSpPr>
            <a:spLocks noGrp="1"/>
          </p:cNvSpPr>
          <p:nvPr>
            <p:ph type="body" sz="quarter" idx="29" hasCustomPrompt="1"/>
          </p:nvPr>
        </p:nvSpPr>
        <p:spPr>
          <a:xfrm>
            <a:off x="10542734" y="8130041"/>
            <a:ext cx="6530241" cy="1415277"/>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Tree>
    <p:extLst>
      <p:ext uri="{BB962C8B-B14F-4D97-AF65-F5344CB8AC3E}">
        <p14:creationId xmlns:p14="http://schemas.microsoft.com/office/powerpoint/2010/main" val="1713909728"/>
      </p:ext>
    </p:extLst>
  </p:cSld>
  <p:clrMapOvr>
    <a:masterClrMapping/>
  </p:clrMapOvr>
  <mc:AlternateContent xmlns:mc="http://schemas.openxmlformats.org/markup-compatibility/2006" xmlns:p15="http://schemas.microsoft.com/office/powerpoint/2012/main">
    <mc:Choice Requires="p15">
      <p:transition spd="slow" advTm="3084">
        <p15:prstTrans prst="prestige"/>
      </p:transition>
    </mc:Choice>
    <mc:Fallback xmlns="">
      <p:transition spd="slow" advTm="30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975"/>
                            </p:stCondLst>
                            <p:childTnLst>
                              <p:par>
                                <p:cTn id="10" presetID="16" presetClass="entr" presetSubtype="42"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outHorizontal)">
                                      <p:cBhvr>
                                        <p:cTn id="12" dur="500"/>
                                        <p:tgtEl>
                                          <p:spTgt spid="17"/>
                                        </p:tgtEl>
                                      </p:cBhvr>
                                    </p:animEffect>
                                  </p:childTnLst>
                                </p:cTn>
                              </p:par>
                            </p:childTnLst>
                          </p:cTn>
                        </p:par>
                        <p:par>
                          <p:cTn id="13" fill="hold">
                            <p:stCondLst>
                              <p:cond delay="1475"/>
                            </p:stCondLst>
                            <p:childTnLst>
                              <p:par>
                                <p:cTn id="14" presetID="2" presetClass="entr" presetSubtype="8" decel="100000" fill="hold" grpId="0" nodeType="afterEffect">
                                  <p:stCondLst>
                                    <p:cond delay="250"/>
                                  </p:stCondLst>
                                  <p:iterate type="lt">
                                    <p:tmPct val="10000"/>
                                  </p:iterate>
                                  <p:childTnLst>
                                    <p:set>
                                      <p:cBhvr>
                                        <p:cTn id="15" dur="1" fill="hold">
                                          <p:stCondLst>
                                            <p:cond delay="0"/>
                                          </p:stCondLst>
                                        </p:cTn>
                                        <p:tgtEl>
                                          <p:spTgt spid="7">
                                            <p:txEl>
                                              <p:pRg st="0" end="0"/>
                                            </p:txEl>
                                          </p:spTgt>
                                        </p:tgtEl>
                                        <p:attrNameLst>
                                          <p:attrName>style.visibility</p:attrName>
                                        </p:attrNameLst>
                                      </p:cBhvr>
                                      <p:to>
                                        <p:strVal val="visible"/>
                                      </p:to>
                                    </p:set>
                                    <p:anim calcmode="lin" valueType="num">
                                      <p:cBhvr additive="base">
                                        <p:cTn id="16" dur="75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7" dur="750" fill="hold"/>
                                        <p:tgtEl>
                                          <p:spTgt spid="7">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2" decel="100000" fill="hold" grpId="0" nodeType="withEffect">
                                  <p:stCondLst>
                                    <p:cond delay="250"/>
                                  </p:stCondLst>
                                  <p:childTnLst>
                                    <p:set>
                                      <p:cBhvr>
                                        <p:cTn id="19" dur="1" fill="hold">
                                          <p:stCondLst>
                                            <p:cond delay="0"/>
                                          </p:stCondLst>
                                        </p:cTn>
                                        <p:tgtEl>
                                          <p:spTgt spid="6">
                                            <p:txEl>
                                              <p:pRg st="0" end="0"/>
                                            </p:txEl>
                                          </p:spTgt>
                                        </p:tgtEl>
                                        <p:attrNameLst>
                                          <p:attrName>style.visibility</p:attrName>
                                        </p:attrNameLst>
                                      </p:cBhvr>
                                      <p:to>
                                        <p:strVal val="visible"/>
                                      </p:to>
                                    </p:set>
                                    <p:anim calcmode="lin" valueType="num">
                                      <p:cBhvr additive="base">
                                        <p:cTn id="20" dur="75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21" dur="750" fill="hold"/>
                                        <p:tgtEl>
                                          <p:spTgt spid="6">
                                            <p:txEl>
                                              <p:pRg st="0" end="0"/>
                                            </p:txEl>
                                          </p:spTgt>
                                        </p:tgtEl>
                                        <p:attrNameLst>
                                          <p:attrName>ppt_y</p:attrName>
                                        </p:attrNameLst>
                                      </p:cBhvr>
                                      <p:tavLst>
                                        <p:tav tm="0">
                                          <p:val>
                                            <p:strVal val="#ppt_y"/>
                                          </p:val>
                                        </p:tav>
                                        <p:tav tm="100000">
                                          <p:val>
                                            <p:strVal val="#ppt_y"/>
                                          </p:val>
                                        </p:tav>
                                      </p:tavLst>
                                    </p:anim>
                                  </p:childTnLst>
                                </p:cTn>
                              </p:par>
                              <p:par>
                                <p:cTn id="22" presetID="2" presetClass="entr" presetSubtype="4" decel="100000" fill="hold" grpId="0" nodeType="withEffect">
                                  <p:stCondLst>
                                    <p:cond delay="500"/>
                                  </p:stCondLst>
                                  <p:childTnLst>
                                    <p:set>
                                      <p:cBhvr>
                                        <p:cTn id="23" dur="1" fill="hold">
                                          <p:stCondLst>
                                            <p:cond delay="0"/>
                                          </p:stCondLst>
                                        </p:cTn>
                                        <p:tgtEl>
                                          <p:spTgt spid="8">
                                            <p:txEl>
                                              <p:pRg st="0" end="0"/>
                                            </p:txEl>
                                          </p:spTgt>
                                        </p:tgtEl>
                                        <p:attrNameLst>
                                          <p:attrName>style.visibility</p:attrName>
                                        </p:attrNameLst>
                                      </p:cBhvr>
                                      <p:to>
                                        <p:strVal val="visible"/>
                                      </p:to>
                                    </p:set>
                                    <p:anim calcmode="lin" valueType="num">
                                      <p:cBhvr additive="base">
                                        <p:cTn id="24"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2475"/>
                            </p:stCondLst>
                            <p:childTnLst>
                              <p:par>
                                <p:cTn id="27" presetID="2" presetClass="entr" presetSubtype="8" decel="100000" fill="hold" grpId="0" nodeType="afterEffect">
                                  <p:stCondLst>
                                    <p:cond delay="250"/>
                                  </p:stCondLst>
                                  <p:iterate type="lt">
                                    <p:tmPct val="10000"/>
                                  </p:iterate>
                                  <p:childTnLst>
                                    <p:set>
                                      <p:cBhvr>
                                        <p:cTn id="28" dur="1" fill="hold">
                                          <p:stCondLst>
                                            <p:cond delay="0"/>
                                          </p:stCondLst>
                                        </p:cTn>
                                        <p:tgtEl>
                                          <p:spTgt spid="18">
                                            <p:txEl>
                                              <p:pRg st="0" end="0"/>
                                            </p:txEl>
                                          </p:spTgt>
                                        </p:tgtEl>
                                        <p:attrNameLst>
                                          <p:attrName>style.visibility</p:attrName>
                                        </p:attrNameLst>
                                      </p:cBhvr>
                                      <p:to>
                                        <p:strVal val="visible"/>
                                      </p:to>
                                    </p:set>
                                    <p:anim calcmode="lin" valueType="num">
                                      <p:cBhvr additive="base">
                                        <p:cTn id="29" dur="75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30" dur="750" fill="hold"/>
                                        <p:tgtEl>
                                          <p:spTgt spid="18">
                                            <p:txEl>
                                              <p:pRg st="0" end="0"/>
                                            </p:txEl>
                                          </p:spTgt>
                                        </p:tgtEl>
                                        <p:attrNameLst>
                                          <p:attrName>ppt_y</p:attrName>
                                        </p:attrNameLst>
                                      </p:cBhvr>
                                      <p:tavLst>
                                        <p:tav tm="0">
                                          <p:val>
                                            <p:strVal val="#ppt_y"/>
                                          </p:val>
                                        </p:tav>
                                        <p:tav tm="100000">
                                          <p:val>
                                            <p:strVal val="#ppt_y"/>
                                          </p:val>
                                        </p:tav>
                                      </p:tavLst>
                                    </p:anim>
                                  </p:childTnLst>
                                </p:cTn>
                              </p:par>
                              <p:par>
                                <p:cTn id="31" presetID="2" presetClass="entr" presetSubtype="2" decel="100000" fill="hold" grpId="0" nodeType="withEffect">
                                  <p:stCondLst>
                                    <p:cond delay="250"/>
                                  </p:stCondLst>
                                  <p:childTnLst>
                                    <p:set>
                                      <p:cBhvr>
                                        <p:cTn id="32" dur="1" fill="hold">
                                          <p:stCondLst>
                                            <p:cond delay="0"/>
                                          </p:stCondLst>
                                        </p:cTn>
                                        <p:tgtEl>
                                          <p:spTgt spid="19">
                                            <p:txEl>
                                              <p:pRg st="0" end="0"/>
                                            </p:txEl>
                                          </p:spTgt>
                                        </p:tgtEl>
                                        <p:attrNameLst>
                                          <p:attrName>style.visibility</p:attrName>
                                        </p:attrNameLst>
                                      </p:cBhvr>
                                      <p:to>
                                        <p:strVal val="visible"/>
                                      </p:to>
                                    </p:set>
                                    <p:anim calcmode="lin" valueType="num">
                                      <p:cBhvr additive="base">
                                        <p:cTn id="33" dur="75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34" dur="750" fill="hold"/>
                                        <p:tgtEl>
                                          <p:spTgt spid="19">
                                            <p:txEl>
                                              <p:pRg st="0" end="0"/>
                                            </p:txEl>
                                          </p:spTgt>
                                        </p:tgtEl>
                                        <p:attrNameLst>
                                          <p:attrName>ppt_y</p:attrName>
                                        </p:attrNameLst>
                                      </p:cBhvr>
                                      <p:tavLst>
                                        <p:tav tm="0">
                                          <p:val>
                                            <p:strVal val="#ppt_y"/>
                                          </p:val>
                                        </p:tav>
                                        <p:tav tm="100000">
                                          <p:val>
                                            <p:strVal val="#ppt_y"/>
                                          </p:val>
                                        </p:tav>
                                      </p:tavLst>
                                    </p:anim>
                                  </p:childTnLst>
                                </p:cTn>
                              </p:par>
                              <p:par>
                                <p:cTn id="35" presetID="2" presetClass="entr" presetSubtype="4" decel="100000" fill="hold" grpId="0" nodeType="withEffect">
                                  <p:stCondLst>
                                    <p:cond delay="500"/>
                                  </p:stCondLst>
                                  <p:childTnLst>
                                    <p:set>
                                      <p:cBhvr>
                                        <p:cTn id="36" dur="1" fill="hold">
                                          <p:stCondLst>
                                            <p:cond delay="0"/>
                                          </p:stCondLst>
                                        </p:cTn>
                                        <p:tgtEl>
                                          <p:spTgt spid="20">
                                            <p:txEl>
                                              <p:pRg st="0" end="0"/>
                                            </p:txEl>
                                          </p:spTgt>
                                        </p:tgtEl>
                                        <p:attrNameLst>
                                          <p:attrName>style.visibility</p:attrName>
                                        </p:attrNameLst>
                                      </p:cBhvr>
                                      <p:to>
                                        <p:strVal val="visible"/>
                                      </p:to>
                                    </p:set>
                                    <p:anim calcmode="lin" valueType="num">
                                      <p:cBhvr additive="base">
                                        <p:cTn id="3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475"/>
                            </p:stCondLst>
                            <p:childTnLst>
                              <p:par>
                                <p:cTn id="40" presetID="2" presetClass="entr" presetSubtype="8" decel="100000" fill="hold" grpId="0" nodeType="afterEffect">
                                  <p:stCondLst>
                                    <p:cond delay="250"/>
                                  </p:stCondLst>
                                  <p:iterate type="lt">
                                    <p:tmPct val="10000"/>
                                  </p:iterate>
                                  <p:childTnLst>
                                    <p:set>
                                      <p:cBhvr>
                                        <p:cTn id="41" dur="1" fill="hold">
                                          <p:stCondLst>
                                            <p:cond delay="0"/>
                                          </p:stCondLst>
                                        </p:cTn>
                                        <p:tgtEl>
                                          <p:spTgt spid="21">
                                            <p:txEl>
                                              <p:pRg st="0" end="0"/>
                                            </p:txEl>
                                          </p:spTgt>
                                        </p:tgtEl>
                                        <p:attrNameLst>
                                          <p:attrName>style.visibility</p:attrName>
                                        </p:attrNameLst>
                                      </p:cBhvr>
                                      <p:to>
                                        <p:strVal val="visible"/>
                                      </p:to>
                                    </p:set>
                                    <p:anim calcmode="lin" valueType="num">
                                      <p:cBhvr additive="base">
                                        <p:cTn id="42" dur="75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43" dur="750" fill="hold"/>
                                        <p:tgtEl>
                                          <p:spTgt spid="21">
                                            <p:txEl>
                                              <p:pRg st="0" end="0"/>
                                            </p:txEl>
                                          </p:spTgt>
                                        </p:tgtEl>
                                        <p:attrNameLst>
                                          <p:attrName>ppt_y</p:attrName>
                                        </p:attrNameLst>
                                      </p:cBhvr>
                                      <p:tavLst>
                                        <p:tav tm="0">
                                          <p:val>
                                            <p:strVal val="#ppt_y"/>
                                          </p:val>
                                        </p:tav>
                                        <p:tav tm="100000">
                                          <p:val>
                                            <p:strVal val="#ppt_y"/>
                                          </p:val>
                                        </p:tav>
                                      </p:tavLst>
                                    </p:anim>
                                  </p:childTnLst>
                                </p:cTn>
                              </p:par>
                              <p:par>
                                <p:cTn id="44" presetID="2" presetClass="entr" presetSubtype="2" decel="100000" fill="hold" grpId="0" nodeType="withEffect">
                                  <p:stCondLst>
                                    <p:cond delay="250"/>
                                  </p:stCondLst>
                                  <p:childTnLst>
                                    <p:set>
                                      <p:cBhvr>
                                        <p:cTn id="45" dur="1" fill="hold">
                                          <p:stCondLst>
                                            <p:cond delay="0"/>
                                          </p:stCondLst>
                                        </p:cTn>
                                        <p:tgtEl>
                                          <p:spTgt spid="22">
                                            <p:txEl>
                                              <p:pRg st="0" end="0"/>
                                            </p:txEl>
                                          </p:spTgt>
                                        </p:tgtEl>
                                        <p:attrNameLst>
                                          <p:attrName>style.visibility</p:attrName>
                                        </p:attrNameLst>
                                      </p:cBhvr>
                                      <p:to>
                                        <p:strVal val="visible"/>
                                      </p:to>
                                    </p:set>
                                    <p:anim calcmode="lin" valueType="num">
                                      <p:cBhvr additive="base">
                                        <p:cTn id="46" dur="75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47" dur="750" fill="hold"/>
                                        <p:tgtEl>
                                          <p:spTgt spid="22">
                                            <p:txEl>
                                              <p:pRg st="0" end="0"/>
                                            </p:txEl>
                                          </p:spTgt>
                                        </p:tgtEl>
                                        <p:attrNameLst>
                                          <p:attrName>ppt_y</p:attrName>
                                        </p:attrNameLst>
                                      </p:cBhvr>
                                      <p:tavLst>
                                        <p:tav tm="0">
                                          <p:val>
                                            <p:strVal val="#ppt_y"/>
                                          </p:val>
                                        </p:tav>
                                        <p:tav tm="100000">
                                          <p:val>
                                            <p:strVal val="#ppt_y"/>
                                          </p:val>
                                        </p:tav>
                                      </p:tavLst>
                                    </p:anim>
                                  </p:childTnLst>
                                </p:cTn>
                              </p:par>
                              <p:par>
                                <p:cTn id="48" presetID="2" presetClass="entr" presetSubtype="4" decel="100000" fill="hold" grpId="0" nodeType="withEffect">
                                  <p:stCondLst>
                                    <p:cond delay="500"/>
                                  </p:stCondLst>
                                  <p:childTnLst>
                                    <p:set>
                                      <p:cBhvr>
                                        <p:cTn id="49" dur="1" fill="hold">
                                          <p:stCondLst>
                                            <p:cond delay="0"/>
                                          </p:stCondLst>
                                        </p:cTn>
                                        <p:tgtEl>
                                          <p:spTgt spid="23">
                                            <p:txEl>
                                              <p:pRg st="0" end="0"/>
                                            </p:txEl>
                                          </p:spTgt>
                                        </p:tgtEl>
                                        <p:attrNameLst>
                                          <p:attrName>style.visibility</p:attrName>
                                        </p:attrNameLst>
                                      </p:cBhvr>
                                      <p:to>
                                        <p:strVal val="visible"/>
                                      </p:to>
                                    </p:set>
                                    <p:anim calcmode="lin" valueType="num">
                                      <p:cBhvr additive="base">
                                        <p:cTn id="50"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par>
                          <p:cTn id="52" fill="hold">
                            <p:stCondLst>
                              <p:cond delay="4475"/>
                            </p:stCondLst>
                            <p:childTnLst>
                              <p:par>
                                <p:cTn id="53" presetID="2" presetClass="entr" presetSubtype="8" decel="100000" fill="hold" grpId="0" nodeType="afterEffect">
                                  <p:stCondLst>
                                    <p:cond delay="250"/>
                                  </p:stCondLst>
                                  <p:iterate type="lt">
                                    <p:tmPct val="10000"/>
                                  </p:iterate>
                                  <p:childTnLst>
                                    <p:set>
                                      <p:cBhvr>
                                        <p:cTn id="54" dur="1" fill="hold">
                                          <p:stCondLst>
                                            <p:cond delay="0"/>
                                          </p:stCondLst>
                                        </p:cTn>
                                        <p:tgtEl>
                                          <p:spTgt spid="24">
                                            <p:txEl>
                                              <p:pRg st="0" end="0"/>
                                            </p:txEl>
                                          </p:spTgt>
                                        </p:tgtEl>
                                        <p:attrNameLst>
                                          <p:attrName>style.visibility</p:attrName>
                                        </p:attrNameLst>
                                      </p:cBhvr>
                                      <p:to>
                                        <p:strVal val="visible"/>
                                      </p:to>
                                    </p:set>
                                    <p:anim calcmode="lin" valueType="num">
                                      <p:cBhvr additive="base">
                                        <p:cTn id="55" dur="75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56" dur="750" fill="hold"/>
                                        <p:tgtEl>
                                          <p:spTgt spid="24">
                                            <p:txEl>
                                              <p:pRg st="0" end="0"/>
                                            </p:txEl>
                                          </p:spTgt>
                                        </p:tgtEl>
                                        <p:attrNameLst>
                                          <p:attrName>ppt_y</p:attrName>
                                        </p:attrNameLst>
                                      </p:cBhvr>
                                      <p:tavLst>
                                        <p:tav tm="0">
                                          <p:val>
                                            <p:strVal val="#ppt_y"/>
                                          </p:val>
                                        </p:tav>
                                        <p:tav tm="100000">
                                          <p:val>
                                            <p:strVal val="#ppt_y"/>
                                          </p:val>
                                        </p:tav>
                                      </p:tavLst>
                                    </p:anim>
                                  </p:childTnLst>
                                </p:cTn>
                              </p:par>
                              <p:par>
                                <p:cTn id="57" presetID="2" presetClass="entr" presetSubtype="2" decel="100000" fill="hold" grpId="0" nodeType="withEffect">
                                  <p:stCondLst>
                                    <p:cond delay="250"/>
                                  </p:stCondLst>
                                  <p:childTnLst>
                                    <p:set>
                                      <p:cBhvr>
                                        <p:cTn id="58" dur="1" fill="hold">
                                          <p:stCondLst>
                                            <p:cond delay="0"/>
                                          </p:stCondLst>
                                        </p:cTn>
                                        <p:tgtEl>
                                          <p:spTgt spid="25">
                                            <p:txEl>
                                              <p:pRg st="0" end="0"/>
                                            </p:txEl>
                                          </p:spTgt>
                                        </p:tgtEl>
                                        <p:attrNameLst>
                                          <p:attrName>style.visibility</p:attrName>
                                        </p:attrNameLst>
                                      </p:cBhvr>
                                      <p:to>
                                        <p:strVal val="visible"/>
                                      </p:to>
                                    </p:set>
                                    <p:anim calcmode="lin" valueType="num">
                                      <p:cBhvr additive="base">
                                        <p:cTn id="59" dur="75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60" dur="750" fill="hold"/>
                                        <p:tgtEl>
                                          <p:spTgt spid="25">
                                            <p:txEl>
                                              <p:pRg st="0" end="0"/>
                                            </p:txEl>
                                          </p:spTgt>
                                        </p:tgtEl>
                                        <p:attrNameLst>
                                          <p:attrName>ppt_y</p:attrName>
                                        </p:attrNameLst>
                                      </p:cBhvr>
                                      <p:tavLst>
                                        <p:tav tm="0">
                                          <p:val>
                                            <p:strVal val="#ppt_y"/>
                                          </p:val>
                                        </p:tav>
                                        <p:tav tm="100000">
                                          <p:val>
                                            <p:strVal val="#ppt_y"/>
                                          </p:val>
                                        </p:tav>
                                      </p:tavLst>
                                    </p:anim>
                                  </p:childTnLst>
                                </p:cTn>
                              </p:par>
                              <p:par>
                                <p:cTn id="61" presetID="2" presetClass="entr" presetSubtype="4" decel="100000" fill="hold" grpId="0" nodeType="withEffect">
                                  <p:stCondLst>
                                    <p:cond delay="500"/>
                                  </p:stCondLst>
                                  <p:childTnLst>
                                    <p:set>
                                      <p:cBhvr>
                                        <p:cTn id="62" dur="1" fill="hold">
                                          <p:stCondLst>
                                            <p:cond delay="0"/>
                                          </p:stCondLst>
                                        </p:cTn>
                                        <p:tgtEl>
                                          <p:spTgt spid="26">
                                            <p:txEl>
                                              <p:pRg st="0" end="0"/>
                                            </p:txEl>
                                          </p:spTgt>
                                        </p:tgtEl>
                                        <p:attrNameLst>
                                          <p:attrName>style.visibility</p:attrName>
                                        </p:attrNameLst>
                                      </p:cBhvr>
                                      <p:to>
                                        <p:strVal val="visible"/>
                                      </p:to>
                                    </p:set>
                                    <p:anim calcmode="lin" valueType="num">
                                      <p:cBhvr additive="base">
                                        <p:cTn id="63"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build="p">
        <p:tmplLst>
          <p:tmpl lvl="1">
            <p:tnLst>
              <p:par>
                <p:cTn presetID="2" presetClass="entr" presetSubtype="8" decel="100000" fill="hold" nodeType="afterEffect">
                  <p:stCondLst>
                    <p:cond delay="250"/>
                  </p:stCondLst>
                  <p:iterate type="lt">
                    <p:tmPct val="10000"/>
                  </p:iterate>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0-#ppt_w/2"/>
                          </p:val>
                        </p:tav>
                        <p:tav tm="100000">
                          <p:val>
                            <p:strVal val="#ppt_x"/>
                          </p:val>
                        </p:tav>
                      </p:tavLst>
                    </p:anim>
                    <p:anim calcmode="lin" valueType="num">
                      <p:cBhvr additive="base">
                        <p:cTn dur="750" fill="hold"/>
                        <p:tgtEl>
                          <p:spTgt spid="7"/>
                        </p:tgtEl>
                        <p:attrNameLst>
                          <p:attrName>ppt_y</p:attrName>
                        </p:attrNameLst>
                      </p:cBhvr>
                      <p:tavLst>
                        <p:tav tm="0">
                          <p:val>
                            <p:strVal val="#ppt_y"/>
                          </p:val>
                        </p:tav>
                        <p:tav tm="100000">
                          <p:val>
                            <p:strVal val="#ppt_y"/>
                          </p:val>
                        </p:tav>
                      </p:tavLst>
                    </p:anim>
                  </p:childTnLst>
                </p:cTn>
              </p:par>
            </p:tnLst>
          </p:tmpl>
        </p:tmplLst>
      </p:bldP>
      <p:bldP spid="6" grpId="0" build="p">
        <p:tmplLst>
          <p:tmpl lvl="1">
            <p:tnLst>
              <p:par>
                <p:cTn presetID="2" presetClass="entr" presetSubtype="2" decel="100000" fill="hold" nodeType="withEffect">
                  <p:stCondLst>
                    <p:cond delay="25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1+#ppt_w/2"/>
                          </p:val>
                        </p:tav>
                        <p:tav tm="100000">
                          <p:val>
                            <p:strVal val="#ppt_x"/>
                          </p:val>
                        </p:tav>
                      </p:tavLst>
                    </p:anim>
                    <p:anim calcmode="lin" valueType="num">
                      <p:cBhvr additive="base">
                        <p:cTn dur="750" fill="hold"/>
                        <p:tgtEl>
                          <p:spTgt spid="6"/>
                        </p:tgtEl>
                        <p:attrNameLst>
                          <p:attrName>ppt_y</p:attrName>
                        </p:attrNameLst>
                      </p:cBhvr>
                      <p:tavLst>
                        <p:tav tm="0">
                          <p:val>
                            <p:strVal val="#ppt_y"/>
                          </p:val>
                        </p:tav>
                        <p:tav tm="100000">
                          <p:val>
                            <p:strVal val="#ppt_y"/>
                          </p:val>
                        </p:tav>
                      </p:tavLst>
                    </p:anim>
                  </p:childTnLst>
                </p:cTn>
              </p:par>
            </p:tnLst>
          </p:tmpl>
        </p:tmplLst>
      </p:bldP>
      <p:bldP spid="8" grpId="0" build="p">
        <p:tmplLst>
          <p:tmpl lvl="1">
            <p:tnLst>
              <p:par>
                <p:cTn presetID="2" presetClass="entr" presetSubtype="4" decel="100000" fill="hold" nodeType="withEffect">
                  <p:stCondLst>
                    <p:cond delay="50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2" presetClass="entr" presetSubtype="8" decel="100000" fill="hold" nodeType="afterEffect">
                  <p:stCondLst>
                    <p:cond delay="250"/>
                  </p:stCondLst>
                  <p:iterate type="lt">
                    <p:tmPct val="10000"/>
                  </p:iterate>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0-#ppt_w/2"/>
                          </p:val>
                        </p:tav>
                        <p:tav tm="100000">
                          <p:val>
                            <p:strVal val="#ppt_x"/>
                          </p:val>
                        </p:tav>
                      </p:tavLst>
                    </p:anim>
                    <p:anim calcmode="lin" valueType="num">
                      <p:cBhvr additive="base">
                        <p:cTn dur="750" fill="hold"/>
                        <p:tgtEl>
                          <p:spTgt spid="18"/>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 presetClass="entr" presetSubtype="2" decel="100000"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1+#ppt_w/2"/>
                          </p:val>
                        </p:tav>
                        <p:tav tm="100000">
                          <p:val>
                            <p:strVal val="#ppt_x"/>
                          </p:val>
                        </p:tav>
                      </p:tavLst>
                    </p:anim>
                    <p:anim calcmode="lin" valueType="num">
                      <p:cBhvr additive="base">
                        <p:cTn dur="750" fill="hold"/>
                        <p:tgtEl>
                          <p:spTgt spid="19"/>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4" decel="10000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1" grpId="0" build="p">
        <p:tmplLst>
          <p:tmpl lvl="1">
            <p:tnLst>
              <p:par>
                <p:cTn presetID="2" presetClass="entr" presetSubtype="8" decel="100000" fill="hold" nodeType="afterEffect">
                  <p:stCondLst>
                    <p:cond delay="250"/>
                  </p:stCondLst>
                  <p:iterate type="lt">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0-#ppt_w/2"/>
                          </p:val>
                        </p:tav>
                        <p:tav tm="100000">
                          <p:val>
                            <p:strVal val="#ppt_x"/>
                          </p:val>
                        </p:tav>
                      </p:tavLst>
                    </p:anim>
                    <p:anim calcmode="lin" valueType="num">
                      <p:cBhvr additive="base">
                        <p:cTn dur="750" fill="hold"/>
                        <p:tgtEl>
                          <p:spTgt spid="21"/>
                        </p:tgtEl>
                        <p:attrNameLst>
                          <p:attrName>ppt_y</p:attrName>
                        </p:attrNameLst>
                      </p:cBhvr>
                      <p:tavLst>
                        <p:tav tm="0">
                          <p:val>
                            <p:strVal val="#ppt_y"/>
                          </p:val>
                        </p:tav>
                        <p:tav tm="100000">
                          <p:val>
                            <p:strVal val="#ppt_y"/>
                          </p:val>
                        </p:tav>
                      </p:tavLst>
                    </p:anim>
                  </p:childTnLst>
                </p:cTn>
              </p:par>
            </p:tnLst>
          </p:tmpl>
        </p:tmplLst>
      </p:bldP>
      <p:bldP spid="22" grpId="0" build="p">
        <p:tmplLst>
          <p:tmpl lvl="1">
            <p:tnLst>
              <p:par>
                <p:cTn presetID="2" presetClass="entr" presetSubtype="2" decel="100000" fill="hold" nodeType="with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750" fill="hold"/>
                        <p:tgtEl>
                          <p:spTgt spid="22"/>
                        </p:tgtEl>
                        <p:attrNameLst>
                          <p:attrName>ppt_x</p:attrName>
                        </p:attrNameLst>
                      </p:cBhvr>
                      <p:tavLst>
                        <p:tav tm="0">
                          <p:val>
                            <p:strVal val="1+#ppt_w/2"/>
                          </p:val>
                        </p:tav>
                        <p:tav tm="100000">
                          <p:val>
                            <p:strVal val="#ppt_x"/>
                          </p:val>
                        </p:tav>
                      </p:tavLst>
                    </p:anim>
                    <p:anim calcmode="lin" valueType="num">
                      <p:cBhvr additive="base">
                        <p:cTn dur="750" fill="hold"/>
                        <p:tgtEl>
                          <p:spTgt spid="22"/>
                        </p:tgtEl>
                        <p:attrNameLst>
                          <p:attrName>ppt_y</p:attrName>
                        </p:attrNameLst>
                      </p:cBhvr>
                      <p:tavLst>
                        <p:tav tm="0">
                          <p:val>
                            <p:strVal val="#ppt_y"/>
                          </p:val>
                        </p:tav>
                        <p:tav tm="100000">
                          <p:val>
                            <p:strVal val="#ppt_y"/>
                          </p:val>
                        </p:tav>
                      </p:tavLst>
                    </p:anim>
                  </p:childTnLst>
                </p:cTn>
              </p:par>
            </p:tnLst>
          </p:tmpl>
        </p:tmplLst>
      </p:bldP>
      <p:bldP spid="23" grpId="0" build="p">
        <p:tmplLst>
          <p:tmpl lvl="1">
            <p:tnLst>
              <p:par>
                <p:cTn presetID="2" presetClass="entr" presetSubtype="4" decel="100000"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4" grpId="0" build="p">
        <p:tmplLst>
          <p:tmpl lvl="1">
            <p:tnLst>
              <p:par>
                <p:cTn presetID="2" presetClass="entr" presetSubtype="8" decel="100000" fill="hold" nodeType="afterEffect">
                  <p:stCondLst>
                    <p:cond delay="250"/>
                  </p:stCondLst>
                  <p:iterate type="lt">
                    <p:tmPct val="10000"/>
                  </p:iterate>
                  <p:childTnLst>
                    <p:set>
                      <p:cBhvr>
                        <p:cTn dur="1" fill="hold">
                          <p:stCondLst>
                            <p:cond delay="0"/>
                          </p:stCondLst>
                        </p:cTn>
                        <p:tgtEl>
                          <p:spTgt spid="24"/>
                        </p:tgtEl>
                        <p:attrNameLst>
                          <p:attrName>style.visibility</p:attrName>
                        </p:attrNameLst>
                      </p:cBhvr>
                      <p:to>
                        <p:strVal val="visible"/>
                      </p:to>
                    </p:set>
                    <p:anim calcmode="lin" valueType="num">
                      <p:cBhvr additive="base">
                        <p:cTn dur="750" fill="hold"/>
                        <p:tgtEl>
                          <p:spTgt spid="24"/>
                        </p:tgtEl>
                        <p:attrNameLst>
                          <p:attrName>ppt_x</p:attrName>
                        </p:attrNameLst>
                      </p:cBhvr>
                      <p:tavLst>
                        <p:tav tm="0">
                          <p:val>
                            <p:strVal val="0-#ppt_w/2"/>
                          </p:val>
                        </p:tav>
                        <p:tav tm="100000">
                          <p:val>
                            <p:strVal val="#ppt_x"/>
                          </p:val>
                        </p:tav>
                      </p:tavLst>
                    </p:anim>
                    <p:anim calcmode="lin" valueType="num">
                      <p:cBhvr additive="base">
                        <p:cTn dur="750" fill="hold"/>
                        <p:tgtEl>
                          <p:spTgt spid="24"/>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 presetClass="entr" presetSubtype="2" decel="100000" fill="hold" nodeType="withEffect">
                  <p:stCondLst>
                    <p:cond delay="25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750" fill="hold"/>
                        <p:tgtEl>
                          <p:spTgt spid="25"/>
                        </p:tgtEl>
                        <p:attrNameLst>
                          <p:attrName>ppt_x</p:attrName>
                        </p:attrNameLst>
                      </p:cBhvr>
                      <p:tavLst>
                        <p:tav tm="0">
                          <p:val>
                            <p:strVal val="1+#ppt_w/2"/>
                          </p:val>
                        </p:tav>
                        <p:tav tm="100000">
                          <p:val>
                            <p:strVal val="#ppt_x"/>
                          </p:val>
                        </p:tav>
                      </p:tavLst>
                    </p:anim>
                    <p:anim calcmode="lin" valueType="num">
                      <p:cBhvr additive="base">
                        <p:cTn dur="75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4" decel="100000" fill="hold" nodeType="withEffect">
                  <p:stCondLst>
                    <p:cond delay="5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low start">
    <p:spTree>
      <p:nvGrpSpPr>
        <p:cNvPr id="1" name=""/>
        <p:cNvGrpSpPr/>
        <p:nvPr/>
      </p:nvGrpSpPr>
      <p:grpSpPr>
        <a:xfrm>
          <a:off x="0" y="0"/>
          <a:ext cx="0" cy="0"/>
          <a:chOff x="0" y="0"/>
          <a:chExt cx="0" cy="0"/>
        </a:xfrm>
      </p:grpSpPr>
      <p:sp>
        <p:nvSpPr>
          <p:cNvPr id="23" name="Picture Placeholder 6"/>
          <p:cNvSpPr>
            <a:spLocks noGrp="1"/>
          </p:cNvSpPr>
          <p:nvPr>
            <p:ph type="pic" sz="quarter" idx="13" hasCustomPrompt="1"/>
          </p:nvPr>
        </p:nvSpPr>
        <p:spPr>
          <a:xfrm>
            <a:off x="435428" y="449943"/>
            <a:ext cx="8708571" cy="4691970"/>
          </a:xfrm>
          <a:solidFill>
            <a:schemeClr val="tx2">
              <a:lumMod val="50000"/>
            </a:schemeClr>
          </a:solidFill>
        </p:spPr>
        <p:txBody>
          <a:bodyPr/>
          <a:lstStyle>
            <a:lvl1pPr>
              <a:defRPr i="1" baseline="0"/>
            </a:lvl1pPr>
          </a:lstStyle>
          <a:p>
            <a:r>
              <a:rPr kumimoji="1" lang="en-US" altLang="ja-JP"/>
              <a:t>Insert an image</a:t>
            </a:r>
            <a:endParaRPr kumimoji="1" lang="ja-JP" altLang="en-US"/>
          </a:p>
        </p:txBody>
      </p:sp>
      <p:sp>
        <p:nvSpPr>
          <p:cNvPr id="3" name="Footer Placeholder 2"/>
          <p:cNvSpPr>
            <a:spLocks noGrp="1"/>
          </p:cNvSpPr>
          <p:nvPr>
            <p:ph type="ftr" sz="quarter" idx="10"/>
          </p:nvPr>
        </p:nvSpPr>
        <p:spPr/>
        <p:txBody>
          <a:bodyPr/>
          <a:lstStyle/>
          <a:p>
            <a:r>
              <a:rPr lang="en-US"/>
              <a:t>The Power of PowerPoint | thepopp.com</a:t>
            </a:r>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a:p>
        </p:txBody>
      </p:sp>
      <p:sp>
        <p:nvSpPr>
          <p:cNvPr id="11" name="タイトル 1"/>
          <p:cNvSpPr>
            <a:spLocks noGrp="1"/>
          </p:cNvSpPr>
          <p:nvPr>
            <p:ph type="title" hasCustomPrompt="1"/>
          </p:nvPr>
        </p:nvSpPr>
        <p:spPr>
          <a:xfrm>
            <a:off x="101598" y="5392515"/>
            <a:ext cx="9144000" cy="3969198"/>
          </a:xfrm>
        </p:spPr>
        <p:txBody>
          <a:bodyPr anchor="t">
            <a:normAutofit/>
          </a:bodyPr>
          <a:lstStyle>
            <a:lvl1pPr algn="r">
              <a:lnSpc>
                <a:spcPct val="80000"/>
              </a:lnSpc>
              <a:defRPr sz="9600" baseline="0">
                <a:latin typeface="Roboto Bold" pitchFamily="2" charset="0"/>
              </a:defRPr>
            </a:lvl1pPr>
          </a:lstStyle>
          <a:p>
            <a:r>
              <a:rPr kumimoji="1" lang="en-US" altLang="ja-JP"/>
              <a:t>Slide Title Goes Here</a:t>
            </a:r>
            <a:endParaRPr kumimoji="1" lang="ja-JP" altLang="en-US"/>
          </a:p>
        </p:txBody>
      </p:sp>
      <p:sp>
        <p:nvSpPr>
          <p:cNvPr id="12" name="Right Triangle 11"/>
          <p:cNvSpPr/>
          <p:nvPr userDrawn="1"/>
        </p:nvSpPr>
        <p:spPr>
          <a:xfrm rot="13500000">
            <a:off x="9007243" y="4846008"/>
            <a:ext cx="593402" cy="593402"/>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13"/>
          <p:cNvSpPr/>
          <p:nvPr userDrawn="1"/>
        </p:nvSpPr>
        <p:spPr>
          <a:xfrm>
            <a:off x="12957757" y="495903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Straight Connector 14"/>
          <p:cNvCxnSpPr>
            <a:stCxn id="12" idx="2"/>
            <a:endCxn id="14" idx="1"/>
          </p:cNvCxnSpPr>
          <p:nvPr userDrawn="1"/>
        </p:nvCxnSpPr>
        <p:spPr>
          <a:xfrm flipV="1">
            <a:off x="9723543" y="5141913"/>
            <a:ext cx="3234214" cy="79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4" idx="3"/>
          </p:cNvCxnSpPr>
          <p:nvPr userDrawn="1"/>
        </p:nvCxnSpPr>
        <p:spPr>
          <a:xfrm>
            <a:off x="13323517" y="5141913"/>
            <a:ext cx="4964483"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5" name="テキスト プレースホルダー 5"/>
          <p:cNvSpPr>
            <a:spLocks noGrp="1"/>
          </p:cNvSpPr>
          <p:nvPr>
            <p:ph type="body" sz="quarter" idx="19" hasCustomPrompt="1"/>
          </p:nvPr>
        </p:nvSpPr>
        <p:spPr>
          <a:xfrm>
            <a:off x="11663850" y="2404814"/>
            <a:ext cx="3049494" cy="2645659"/>
          </a:xfrm>
        </p:spPr>
        <p:txBody>
          <a:bodyPr numCol="1" spcCol="360000" anchor="ctr">
            <a:noAutofit/>
          </a:bodyPr>
          <a:lstStyle>
            <a:lvl1pPr marL="0" indent="0" algn="l">
              <a:lnSpc>
                <a:spcPct val="100000"/>
              </a:lnSpc>
              <a:spcBef>
                <a:spcPts val="0"/>
              </a:spcBef>
              <a:buClr>
                <a:schemeClr val="accent1"/>
              </a:buClr>
              <a:buFontTx/>
              <a:buNone/>
              <a:defRPr sz="20000" i="1" baseline="0">
                <a:solidFill>
                  <a:schemeClr val="tx1">
                    <a:lumMod val="90000"/>
                    <a:lumOff val="10000"/>
                  </a:schemeClr>
                </a:solidFill>
                <a:latin typeface="+mn-lt"/>
              </a:defRPr>
            </a:lvl1pPr>
          </a:lstStyle>
          <a:p>
            <a:pPr lvl="0"/>
            <a:r>
              <a:rPr kumimoji="1" lang="en-US" altLang="ja-JP"/>
              <a:t>00</a:t>
            </a:r>
            <a:endParaRPr kumimoji="1" lang="ja-JP" altLang="en-US"/>
          </a:p>
        </p:txBody>
      </p:sp>
      <p:sp>
        <p:nvSpPr>
          <p:cNvPr id="24" name="テキスト プレースホルダー 5"/>
          <p:cNvSpPr>
            <a:spLocks noGrp="1"/>
          </p:cNvSpPr>
          <p:nvPr>
            <p:ph type="body" sz="quarter" idx="18" hasCustomPrompt="1"/>
          </p:nvPr>
        </p:nvSpPr>
        <p:spPr>
          <a:xfrm>
            <a:off x="12243393" y="4010530"/>
            <a:ext cx="5016447" cy="765624"/>
          </a:xfrm>
        </p:spPr>
        <p:txBody>
          <a:bodyPr numCol="1" spcCol="360000" anchor="b">
            <a:no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Word</a:t>
            </a:r>
            <a:endParaRPr kumimoji="1" lang="ja-JP" altLang="en-US"/>
          </a:p>
        </p:txBody>
      </p:sp>
      <p:sp>
        <p:nvSpPr>
          <p:cNvPr id="29" name="テキスト プレースホルダー 5"/>
          <p:cNvSpPr>
            <a:spLocks noGrp="1"/>
          </p:cNvSpPr>
          <p:nvPr>
            <p:ph type="body" sz="quarter" idx="26" hasCustomPrompt="1"/>
          </p:nvPr>
        </p:nvSpPr>
        <p:spPr>
          <a:xfrm>
            <a:off x="12857977" y="5515487"/>
            <a:ext cx="4302083" cy="3569889"/>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Tree>
    <p:extLst>
      <p:ext uri="{BB962C8B-B14F-4D97-AF65-F5344CB8AC3E}">
        <p14:creationId xmlns:p14="http://schemas.microsoft.com/office/powerpoint/2010/main" val="1902384439"/>
      </p:ext>
    </p:extLst>
  </p:cSld>
  <p:clrMapOvr>
    <a:masterClrMapping/>
  </p:clrMapOvr>
  <mc:AlternateContent xmlns:mc="http://schemas.openxmlformats.org/markup-compatibility/2006" xmlns:p15="http://schemas.microsoft.com/office/powerpoint/2012/main">
    <mc:Choice Requires="p15">
      <p:transition spd="slow" advTm="3084">
        <p15:prstTrans prst="prestige"/>
      </p:transition>
    </mc:Choice>
    <mc:Fallback xmlns="">
      <p:transition spd="slow" advTm="30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par>
                                <p:cTn id="8" presetID="2" presetClass="entr" presetSubtype="4" decel="100000" fill="hold" grpId="0" nodeType="withEffect">
                                  <p:stCondLst>
                                    <p:cond delay="0"/>
                                  </p:stCondLst>
                                  <p:iterate type="wd">
                                    <p:tmPct val="10000"/>
                                  </p:iterate>
                                  <p:childTnLst>
                                    <p:set>
                                      <p:cBhvr>
                                        <p:cTn id="9" dur="1" fill="hold">
                                          <p:stCondLst>
                                            <p:cond delay="0"/>
                                          </p:stCondLst>
                                        </p:cTn>
                                        <p:tgtEl>
                                          <p:spTgt spid="11"/>
                                        </p:tgtEl>
                                        <p:attrNameLst>
                                          <p:attrName>style.visibility</p:attrName>
                                        </p:attrNameLst>
                                      </p:cBhvr>
                                      <p:to>
                                        <p:strVal val="visible"/>
                                      </p:to>
                                    </p:set>
                                    <p:anim calcmode="lin" valueType="num">
                                      <p:cBhvr additive="base">
                                        <p:cTn id="10" dur="750" fill="hold"/>
                                        <p:tgtEl>
                                          <p:spTgt spid="11"/>
                                        </p:tgtEl>
                                        <p:attrNameLst>
                                          <p:attrName>ppt_x</p:attrName>
                                        </p:attrNameLst>
                                      </p:cBhvr>
                                      <p:tavLst>
                                        <p:tav tm="0">
                                          <p:val>
                                            <p:strVal val="#ppt_x"/>
                                          </p:val>
                                        </p:tav>
                                        <p:tav tm="100000">
                                          <p:val>
                                            <p:strVal val="#ppt_x"/>
                                          </p:val>
                                        </p:tav>
                                      </p:tavLst>
                                    </p:anim>
                                    <p:anim calcmode="lin" valueType="num">
                                      <p:cBhvr additive="base">
                                        <p:cTn id="11" dur="750" fill="hold"/>
                                        <p:tgtEl>
                                          <p:spTgt spid="11"/>
                                        </p:tgtEl>
                                        <p:attrNameLst>
                                          <p:attrName>ppt_y</p:attrName>
                                        </p:attrNameLst>
                                      </p:cBhvr>
                                      <p:tavLst>
                                        <p:tav tm="0">
                                          <p:val>
                                            <p:strVal val="1+#ppt_h/2"/>
                                          </p:val>
                                        </p:tav>
                                        <p:tav tm="100000">
                                          <p:val>
                                            <p:strVal val="#ppt_y"/>
                                          </p:val>
                                        </p:tav>
                                      </p:tavLst>
                                    </p:anim>
                                  </p:childTnLst>
                                </p:cTn>
                              </p:par>
                            </p:childTnLst>
                          </p:cTn>
                        </p:par>
                        <p:par>
                          <p:cTn id="12" fill="hold">
                            <p:stCondLst>
                              <p:cond delay="975"/>
                            </p:stCondLst>
                            <p:childTnLst>
                              <p:par>
                                <p:cTn id="13" presetID="2" presetClass="entr" presetSubtype="8"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1475"/>
                            </p:stCondLst>
                            <p:childTnLst>
                              <p:par>
                                <p:cTn id="18" presetID="22" presetClass="entr" presetSubtype="8"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par>
                          <p:cTn id="21" fill="hold">
                            <p:stCondLst>
                              <p:cond delay="1975"/>
                            </p:stCondLst>
                            <p:childTnLst>
                              <p:par>
                                <p:cTn id="22" presetID="2" presetClass="entr" presetSubtype="8" decel="10000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750" fill="hold"/>
                                        <p:tgtEl>
                                          <p:spTgt spid="14"/>
                                        </p:tgtEl>
                                        <p:attrNameLst>
                                          <p:attrName>ppt_x</p:attrName>
                                        </p:attrNameLst>
                                      </p:cBhvr>
                                      <p:tavLst>
                                        <p:tav tm="0">
                                          <p:val>
                                            <p:strVal val="0-#ppt_w/2"/>
                                          </p:val>
                                        </p:tav>
                                        <p:tav tm="100000">
                                          <p:val>
                                            <p:strVal val="#ppt_x"/>
                                          </p:val>
                                        </p:tav>
                                      </p:tavLst>
                                    </p:anim>
                                    <p:anim calcmode="lin" valueType="num">
                                      <p:cBhvr additive="base">
                                        <p:cTn id="25" dur="750" fill="hold"/>
                                        <p:tgtEl>
                                          <p:spTgt spid="14"/>
                                        </p:tgtEl>
                                        <p:attrNameLst>
                                          <p:attrName>ppt_y</p:attrName>
                                        </p:attrNameLst>
                                      </p:cBhvr>
                                      <p:tavLst>
                                        <p:tav tm="0">
                                          <p:val>
                                            <p:strVal val="#ppt_y"/>
                                          </p:val>
                                        </p:tav>
                                        <p:tav tm="100000">
                                          <p:val>
                                            <p:strVal val="#ppt_y"/>
                                          </p:val>
                                        </p:tav>
                                      </p:tavLst>
                                    </p:anim>
                                  </p:childTnLst>
                                </p:cTn>
                              </p:par>
                            </p:childTnLst>
                          </p:cTn>
                        </p:par>
                        <p:par>
                          <p:cTn id="26" fill="hold">
                            <p:stCondLst>
                              <p:cond delay="2725"/>
                            </p:stCondLst>
                            <p:childTnLst>
                              <p:par>
                                <p:cTn id="27" presetID="2" presetClass="entr" presetSubtype="1" decel="100000" fill="hold" grpId="0" nodeType="afterEffect">
                                  <p:stCondLst>
                                    <p:cond delay="0"/>
                                  </p:stCondLst>
                                  <p:iterate type="lt">
                                    <p:tmPct val="10000"/>
                                  </p:iterate>
                                  <p:childTnLst>
                                    <p:set>
                                      <p:cBhvr>
                                        <p:cTn id="28" dur="1" fill="hold">
                                          <p:stCondLst>
                                            <p:cond delay="0"/>
                                          </p:stCondLst>
                                        </p:cTn>
                                        <p:tgtEl>
                                          <p:spTgt spid="25">
                                            <p:txEl>
                                              <p:pRg st="0" end="0"/>
                                            </p:txEl>
                                          </p:spTgt>
                                        </p:tgtEl>
                                        <p:attrNameLst>
                                          <p:attrName>style.visibility</p:attrName>
                                        </p:attrNameLst>
                                      </p:cBhvr>
                                      <p:to>
                                        <p:strVal val="visible"/>
                                      </p:to>
                                    </p:set>
                                    <p:anim calcmode="lin" valueType="num">
                                      <p:cBhvr additive="base">
                                        <p:cTn id="29" dur="75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30" dur="750" fill="hold"/>
                                        <p:tgtEl>
                                          <p:spTgt spid="25">
                                            <p:txEl>
                                              <p:pRg st="0" end="0"/>
                                            </p:txEl>
                                          </p:spTgt>
                                        </p:tgtEl>
                                        <p:attrNameLst>
                                          <p:attrName>ppt_y</p:attrName>
                                        </p:attrNameLst>
                                      </p:cBhvr>
                                      <p:tavLst>
                                        <p:tav tm="0">
                                          <p:val>
                                            <p:strVal val="0-#ppt_h/2"/>
                                          </p:val>
                                        </p:tav>
                                        <p:tav tm="100000">
                                          <p:val>
                                            <p:strVal val="#ppt_y"/>
                                          </p:val>
                                        </p:tav>
                                      </p:tavLst>
                                    </p:anim>
                                  </p:childTnLst>
                                </p:cTn>
                              </p:par>
                              <p:par>
                                <p:cTn id="31" presetID="2" presetClass="entr" presetSubtype="2" decel="100000" fill="hold" grpId="0" nodeType="withEffect">
                                  <p:stCondLst>
                                    <p:cond delay="0"/>
                                  </p:stCondLst>
                                  <p:childTnLst>
                                    <p:set>
                                      <p:cBhvr>
                                        <p:cTn id="32" dur="1" fill="hold">
                                          <p:stCondLst>
                                            <p:cond delay="0"/>
                                          </p:stCondLst>
                                        </p:cTn>
                                        <p:tgtEl>
                                          <p:spTgt spid="24">
                                            <p:txEl>
                                              <p:pRg st="0" end="0"/>
                                            </p:txEl>
                                          </p:spTgt>
                                        </p:tgtEl>
                                        <p:attrNameLst>
                                          <p:attrName>style.visibility</p:attrName>
                                        </p:attrNameLst>
                                      </p:cBhvr>
                                      <p:to>
                                        <p:strVal val="visible"/>
                                      </p:to>
                                    </p:set>
                                    <p:anim calcmode="lin" valueType="num">
                                      <p:cBhvr additive="base">
                                        <p:cTn id="33" dur="75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34" dur="750" fill="hold"/>
                                        <p:tgtEl>
                                          <p:spTgt spid="24">
                                            <p:txEl>
                                              <p:pRg st="0" end="0"/>
                                            </p:txEl>
                                          </p:spTgt>
                                        </p:tgtEl>
                                        <p:attrNameLst>
                                          <p:attrName>ppt_y</p:attrName>
                                        </p:attrNameLst>
                                      </p:cBhvr>
                                      <p:tavLst>
                                        <p:tav tm="0">
                                          <p:val>
                                            <p:strVal val="#ppt_y"/>
                                          </p:val>
                                        </p:tav>
                                        <p:tav tm="100000">
                                          <p:val>
                                            <p:strVal val="#ppt_y"/>
                                          </p:val>
                                        </p:tav>
                                      </p:tavLst>
                                    </p:anim>
                                  </p:childTnLst>
                                </p:cTn>
                              </p:par>
                              <p:par>
                                <p:cTn id="35" presetID="2" presetClass="entr" presetSubtype="4" decel="100000" fill="hold" grpId="0" nodeType="withEffect">
                                  <p:stCondLst>
                                    <p:cond delay="500"/>
                                  </p:stCondLst>
                                  <p:childTnLst>
                                    <p:set>
                                      <p:cBhvr>
                                        <p:cTn id="36" dur="1" fill="hold">
                                          <p:stCondLst>
                                            <p:cond delay="0"/>
                                          </p:stCondLst>
                                        </p:cTn>
                                        <p:tgtEl>
                                          <p:spTgt spid="29">
                                            <p:txEl>
                                              <p:pRg st="0" end="0"/>
                                            </p:txEl>
                                          </p:spTgt>
                                        </p:tgtEl>
                                        <p:attrNameLst>
                                          <p:attrName>style.visibility</p:attrName>
                                        </p:attrNameLst>
                                      </p:cBhvr>
                                      <p:to>
                                        <p:strVal val="visible"/>
                                      </p:to>
                                    </p:set>
                                    <p:anim calcmode="lin" valueType="num">
                                      <p:cBhvr additive="base">
                                        <p:cTn id="3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725"/>
                            </p:stCondLst>
                            <p:childTnLst>
                              <p:par>
                                <p:cTn id="40" presetID="22" presetClass="entr" presetSubtype="8" fill="hold" nodeType="afterEffect">
                                  <p:stCondLst>
                                    <p:cond delay="50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1" grpId="0"/>
      <p:bldP spid="12" grpId="0" animBg="1"/>
      <p:bldP spid="14" grpId="0" animBg="1"/>
      <p:bldP spid="25"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25"/>
                        </p:tgtEl>
                        <p:attrNameLst>
                          <p:attrName>style.visibility</p:attrName>
                        </p:attrNameLst>
                      </p:cBhvr>
                      <p:to>
                        <p:strVal val="visible"/>
                      </p:to>
                    </p:set>
                    <p:anim calcmode="lin" valueType="num">
                      <p:cBhvr additive="base">
                        <p:cTn dur="750" fill="hold"/>
                        <p:tgtEl>
                          <p:spTgt spid="25"/>
                        </p:tgtEl>
                        <p:attrNameLst>
                          <p:attrName>ppt_x</p:attrName>
                        </p:attrNameLst>
                      </p:cBhvr>
                      <p:tavLst>
                        <p:tav tm="0">
                          <p:val>
                            <p:strVal val="#ppt_x"/>
                          </p:val>
                        </p:tav>
                        <p:tav tm="100000">
                          <p:val>
                            <p:strVal val="#ppt_x"/>
                          </p:val>
                        </p:tav>
                      </p:tavLst>
                    </p:anim>
                    <p:anim calcmode="lin" valueType="num">
                      <p:cBhvr additive="base">
                        <p:cTn dur="750" fill="hold"/>
                        <p:tgtEl>
                          <p:spTgt spid="25"/>
                        </p:tgtEl>
                        <p:attrNameLst>
                          <p:attrName>ppt_y</p:attrName>
                        </p:attrNameLst>
                      </p:cBhvr>
                      <p:tavLst>
                        <p:tav tm="0">
                          <p:val>
                            <p:strVal val="0-#ppt_h/2"/>
                          </p:val>
                        </p:tav>
                        <p:tav tm="100000">
                          <p:val>
                            <p:strVal val="#ppt_y"/>
                          </p:val>
                        </p:tav>
                      </p:tavLst>
                    </p:anim>
                  </p:childTnLst>
                </p:cTn>
              </p:par>
            </p:tnLst>
          </p:tmpl>
        </p:tmplLst>
      </p:bldP>
      <p:bldP spid="24" grpId="0" build="p">
        <p:tmplLst>
          <p:tmpl lvl="1">
            <p:tnLst>
              <p:par>
                <p:cTn presetID="2" presetClass="entr" presetSubtype="2" decel="10000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750" fill="hold"/>
                        <p:tgtEl>
                          <p:spTgt spid="24"/>
                        </p:tgtEl>
                        <p:attrNameLst>
                          <p:attrName>ppt_x</p:attrName>
                        </p:attrNameLst>
                      </p:cBhvr>
                      <p:tavLst>
                        <p:tav tm="0">
                          <p:val>
                            <p:strVal val="1+#ppt_w/2"/>
                          </p:val>
                        </p:tav>
                        <p:tav tm="100000">
                          <p:val>
                            <p:strVal val="#ppt_x"/>
                          </p:val>
                        </p:tav>
                      </p:tavLst>
                    </p:anim>
                    <p:anim calcmode="lin" valueType="num">
                      <p:cBhvr additive="base">
                        <p:cTn dur="750" fill="hold"/>
                        <p:tgtEl>
                          <p:spTgt spid="24"/>
                        </p:tgtEl>
                        <p:attrNameLst>
                          <p:attrName>ppt_y</p:attrName>
                        </p:attrNameLst>
                      </p:cBhvr>
                      <p:tavLst>
                        <p:tav tm="0">
                          <p:val>
                            <p:strVal val="#ppt_y"/>
                          </p:val>
                        </p:tav>
                        <p:tav tm="100000">
                          <p:val>
                            <p:strVal val="#ppt_y"/>
                          </p:val>
                        </p:tav>
                      </p:tavLst>
                    </p:anim>
                  </p:childTnLst>
                </p:cTn>
              </p:par>
            </p:tnLst>
          </p:tmpl>
        </p:tmplLst>
      </p:bldP>
      <p:bldP spid="29" grpId="0" build="p">
        <p:tmplLst>
          <p:tmpl lvl="1">
            <p:tnLst>
              <p:par>
                <p:cTn presetID="2" presetClass="entr" presetSubtype="4" decel="100000" fill="hold" nodeType="withEffect">
                  <p:stCondLst>
                    <p:cond delay="50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and text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423938" y="2641600"/>
            <a:ext cx="15440125" cy="2354116"/>
          </a:xfrm>
        </p:spPr>
        <p:txBody>
          <a:bodyPr anchor="b">
            <a:normAutofit/>
          </a:bodyPr>
          <a:lstStyle>
            <a:lvl1pPr algn="ctr">
              <a:lnSpc>
                <a:spcPct val="80000"/>
              </a:lnSpc>
              <a:defRPr sz="9600" baseline="0">
                <a:latin typeface="Roboto Bold" pitchFamily="2" charset="0"/>
              </a:defRPr>
            </a:lvl1pPr>
          </a:lstStyle>
          <a:p>
            <a:r>
              <a:rPr kumimoji="1" lang="en-US" altLang="ja-JP"/>
              <a:t>Heading Goes Here</a:t>
            </a:r>
            <a:endParaRPr kumimoji="1" lang="ja-JP" altLang="en-US"/>
          </a:p>
        </p:txBody>
      </p:sp>
      <p:sp>
        <p:nvSpPr>
          <p:cNvPr id="3" name="フッター プレースホルダー 2"/>
          <p:cNvSpPr>
            <a:spLocks noGrp="1"/>
          </p:cNvSpPr>
          <p:nvPr>
            <p:ph type="ftr" sz="quarter" idx="10"/>
          </p:nvPr>
        </p:nvSpPr>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a:p>
        </p:txBody>
      </p:sp>
      <p:sp>
        <p:nvSpPr>
          <p:cNvPr id="6" name="テキスト プレースホルダー 5"/>
          <p:cNvSpPr>
            <a:spLocks noGrp="1"/>
          </p:cNvSpPr>
          <p:nvPr>
            <p:ph type="body" sz="quarter" idx="12" hasCustomPrompt="1"/>
          </p:nvPr>
        </p:nvSpPr>
        <p:spPr>
          <a:xfrm>
            <a:off x="1423938" y="5297715"/>
            <a:ext cx="15440125" cy="3401786"/>
          </a:xfrm>
        </p:spPr>
        <p:txBody>
          <a:bodyPr numCol="1" spcCol="360000" anchor="t">
            <a:normAutofit/>
          </a:bodyPr>
          <a:lstStyle>
            <a:lvl1pPr marL="0" indent="0" algn="ctr">
              <a:spcBef>
                <a:spcPts val="120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Tree>
    <p:extLst>
      <p:ext uri="{BB962C8B-B14F-4D97-AF65-F5344CB8AC3E}">
        <p14:creationId xmlns:p14="http://schemas.microsoft.com/office/powerpoint/2010/main" val="4032750643"/>
      </p:ext>
    </p:extLst>
  </p:cSld>
  <p:clrMapOvr>
    <a:masterClrMapping/>
  </p:clrMapOvr>
  <mc:AlternateContent xmlns:mc="http://schemas.openxmlformats.org/markup-compatibility/2006" xmlns:p15="http://schemas.microsoft.com/office/powerpoint/2012/main">
    <mc:Choice Requires="p15">
      <p:transition spd="slow" advTm="3084">
        <p15:prstTrans prst="prestige"/>
      </p:transition>
    </mc:Choice>
    <mc:Fallback xmlns="">
      <p:transition spd="slow" advTm="30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900"/>
                            </p:stCondLst>
                            <p:childTnLst>
                              <p:par>
                                <p:cTn id="10" presetID="2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tmplLst>
          <p:tmpl>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low middle part 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a:p>
        </p:txBody>
      </p:sp>
      <p:cxnSp>
        <p:nvCxnSpPr>
          <p:cNvPr id="5" name="Straight Connector 4"/>
          <p:cNvCxnSpPr>
            <a:endCxn id="6" idx="1"/>
          </p:cNvCxnSpPr>
          <p:nvPr userDrawn="1"/>
        </p:nvCxnSpPr>
        <p:spPr>
          <a:xfrm flipV="1">
            <a:off x="0" y="5141913"/>
            <a:ext cx="4374975" cy="7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4374975" y="495903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Rectangle 8"/>
          <p:cNvSpPr/>
          <p:nvPr userDrawn="1"/>
        </p:nvSpPr>
        <p:spPr>
          <a:xfrm>
            <a:off x="8961120" y="495903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Straight Connector 9"/>
          <p:cNvCxnSpPr>
            <a:stCxn id="6" idx="3"/>
            <a:endCxn id="9" idx="1"/>
          </p:cNvCxnSpPr>
          <p:nvPr userDrawn="1"/>
        </p:nvCxnSpPr>
        <p:spPr>
          <a:xfrm>
            <a:off x="4740735" y="5141913"/>
            <a:ext cx="4220385"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9" idx="2"/>
          </p:cNvCxnSpPr>
          <p:nvPr userDrawn="1"/>
        </p:nvCxnSpPr>
        <p:spPr>
          <a:xfrm flipV="1">
            <a:off x="9144000" y="5324793"/>
            <a:ext cx="0" cy="49606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8" name="テキスト プレースホルダー 5"/>
          <p:cNvSpPr>
            <a:spLocks noGrp="1"/>
          </p:cNvSpPr>
          <p:nvPr>
            <p:ph type="body" sz="quarter" idx="19" hasCustomPrompt="1"/>
          </p:nvPr>
        </p:nvSpPr>
        <p:spPr>
          <a:xfrm>
            <a:off x="3100068" y="2404814"/>
            <a:ext cx="3049494" cy="2645659"/>
          </a:xfrm>
        </p:spPr>
        <p:txBody>
          <a:bodyPr numCol="1" spcCol="360000" anchor="ctr">
            <a:noAutofit/>
          </a:bodyPr>
          <a:lstStyle>
            <a:lvl1pPr marL="0" indent="0" algn="l">
              <a:lnSpc>
                <a:spcPct val="100000"/>
              </a:lnSpc>
              <a:spcBef>
                <a:spcPts val="0"/>
              </a:spcBef>
              <a:buClr>
                <a:schemeClr val="accent1"/>
              </a:buClr>
              <a:buFontTx/>
              <a:buNone/>
              <a:defRPr sz="20000" i="1" baseline="0">
                <a:solidFill>
                  <a:schemeClr val="tx1">
                    <a:lumMod val="90000"/>
                    <a:lumOff val="10000"/>
                  </a:schemeClr>
                </a:solidFill>
                <a:latin typeface="+mn-lt"/>
              </a:defRPr>
            </a:lvl1pPr>
          </a:lstStyle>
          <a:p>
            <a:pPr lvl="0"/>
            <a:r>
              <a:rPr kumimoji="1" lang="en-US" altLang="ja-JP"/>
              <a:t>00</a:t>
            </a:r>
            <a:endParaRPr kumimoji="1" lang="ja-JP" altLang="en-US"/>
          </a:p>
        </p:txBody>
      </p:sp>
      <p:sp>
        <p:nvSpPr>
          <p:cNvPr id="19" name="テキスト プレースホルダー 5"/>
          <p:cNvSpPr>
            <a:spLocks noGrp="1"/>
          </p:cNvSpPr>
          <p:nvPr>
            <p:ph type="body" sz="quarter" idx="18" hasCustomPrompt="1"/>
          </p:nvPr>
        </p:nvSpPr>
        <p:spPr>
          <a:xfrm>
            <a:off x="3679611" y="4010530"/>
            <a:ext cx="5016447" cy="765624"/>
          </a:xfrm>
        </p:spPr>
        <p:txBody>
          <a:bodyPr numCol="1" spcCol="360000" anchor="b">
            <a:no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Word</a:t>
            </a:r>
            <a:endParaRPr kumimoji="1" lang="ja-JP" altLang="en-US"/>
          </a:p>
        </p:txBody>
      </p:sp>
      <p:sp>
        <p:nvSpPr>
          <p:cNvPr id="20" name="テキスト プレースホルダー 5"/>
          <p:cNvSpPr>
            <a:spLocks noGrp="1"/>
          </p:cNvSpPr>
          <p:nvPr>
            <p:ph type="body" sz="quarter" idx="26" hasCustomPrompt="1"/>
          </p:nvPr>
        </p:nvSpPr>
        <p:spPr>
          <a:xfrm>
            <a:off x="4393975" y="5515487"/>
            <a:ext cx="4302083" cy="3569889"/>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
        <p:nvSpPr>
          <p:cNvPr id="22" name="Picture Placeholder 6"/>
          <p:cNvSpPr>
            <a:spLocks noGrp="1"/>
          </p:cNvSpPr>
          <p:nvPr>
            <p:ph type="pic" sz="quarter" idx="13" hasCustomPrompt="1"/>
          </p:nvPr>
        </p:nvSpPr>
        <p:spPr>
          <a:xfrm>
            <a:off x="9548934" y="1175656"/>
            <a:ext cx="8710776" cy="5218745"/>
          </a:xfrm>
          <a:solidFill>
            <a:schemeClr val="tx2">
              <a:lumMod val="50000"/>
            </a:schemeClr>
          </a:solidFill>
        </p:spPr>
        <p:txBody>
          <a:bodyPr/>
          <a:lstStyle>
            <a:lvl1pPr>
              <a:defRPr i="1" baseline="0"/>
            </a:lvl1pPr>
          </a:lstStyle>
          <a:p>
            <a:r>
              <a:rPr kumimoji="1" lang="en-US" altLang="ja-JP"/>
              <a:t>Insert an image</a:t>
            </a:r>
            <a:endParaRPr kumimoji="1" lang="ja-JP" altLang="en-US"/>
          </a:p>
        </p:txBody>
      </p:sp>
      <p:sp>
        <p:nvSpPr>
          <p:cNvPr id="23" name="テキスト プレースホルダー 5"/>
          <p:cNvSpPr>
            <a:spLocks noGrp="1"/>
          </p:cNvSpPr>
          <p:nvPr>
            <p:ph type="body" sz="quarter" idx="27" hasCustomPrompt="1"/>
          </p:nvPr>
        </p:nvSpPr>
        <p:spPr>
          <a:xfrm>
            <a:off x="9548934" y="3748743"/>
            <a:ext cx="3049494" cy="2645659"/>
          </a:xfrm>
        </p:spPr>
        <p:txBody>
          <a:bodyPr numCol="1" spcCol="360000" anchor="ctr">
            <a:noAutofit/>
          </a:bodyPr>
          <a:lstStyle>
            <a:lvl1pPr marL="0" indent="0" algn="l">
              <a:lnSpc>
                <a:spcPct val="100000"/>
              </a:lnSpc>
              <a:spcBef>
                <a:spcPts val="0"/>
              </a:spcBef>
              <a:buClr>
                <a:schemeClr val="accent1"/>
              </a:buClr>
              <a:buFontTx/>
              <a:buNone/>
              <a:defRPr sz="20000" i="1" baseline="0">
                <a:solidFill>
                  <a:schemeClr val="tx1">
                    <a:lumMod val="90000"/>
                    <a:lumOff val="10000"/>
                  </a:schemeClr>
                </a:solidFill>
                <a:latin typeface="+mn-lt"/>
              </a:defRPr>
            </a:lvl1pPr>
          </a:lstStyle>
          <a:p>
            <a:pPr lvl="0"/>
            <a:r>
              <a:rPr kumimoji="1" lang="en-US" altLang="ja-JP"/>
              <a:t>00</a:t>
            </a:r>
            <a:endParaRPr kumimoji="1" lang="ja-JP" altLang="en-US"/>
          </a:p>
        </p:txBody>
      </p:sp>
      <p:sp>
        <p:nvSpPr>
          <p:cNvPr id="24" name="テキスト プレースホルダー 5"/>
          <p:cNvSpPr>
            <a:spLocks noGrp="1"/>
          </p:cNvSpPr>
          <p:nvPr>
            <p:ph type="body" sz="quarter" idx="28" hasCustomPrompt="1"/>
          </p:nvPr>
        </p:nvSpPr>
        <p:spPr>
          <a:xfrm>
            <a:off x="10179756" y="5238743"/>
            <a:ext cx="6893219" cy="953894"/>
          </a:xfrm>
        </p:spPr>
        <p:txBody>
          <a:bodyPr numCol="1" spcCol="360000" anchor="b">
            <a:noAutofit/>
          </a:bodyPr>
          <a:lstStyle>
            <a:lvl1pPr marL="0" indent="0" algn="l">
              <a:lnSpc>
                <a:spcPct val="100000"/>
              </a:lnSpc>
              <a:spcBef>
                <a:spcPts val="0"/>
              </a:spcBef>
              <a:buClr>
                <a:schemeClr val="accent1"/>
              </a:buClr>
              <a:buFontTx/>
              <a:buNone/>
              <a:defRPr sz="4800" baseline="0">
                <a:solidFill>
                  <a:schemeClr val="bg2"/>
                </a:solidFill>
                <a:latin typeface="+mj-lt"/>
              </a:defRPr>
            </a:lvl1pPr>
          </a:lstStyle>
          <a:p>
            <a:pPr lvl="0"/>
            <a:r>
              <a:rPr kumimoji="1" lang="en-US" altLang="ja-JP"/>
              <a:t>Caption</a:t>
            </a:r>
            <a:endParaRPr kumimoji="1" lang="ja-JP" altLang="en-US"/>
          </a:p>
        </p:txBody>
      </p:sp>
      <p:sp>
        <p:nvSpPr>
          <p:cNvPr id="25" name="テキスト プレースホルダー 5"/>
          <p:cNvSpPr>
            <a:spLocks noGrp="1"/>
          </p:cNvSpPr>
          <p:nvPr>
            <p:ph type="body" sz="quarter" idx="29" hasCustomPrompt="1"/>
          </p:nvPr>
        </p:nvSpPr>
        <p:spPr>
          <a:xfrm>
            <a:off x="9548934" y="6533030"/>
            <a:ext cx="8263077" cy="2899220"/>
          </a:xfrm>
        </p:spPr>
        <p:txBody>
          <a:bodyPr numCol="1" spcCol="360000" anchor="t">
            <a:normAutofit/>
          </a:bodyPr>
          <a:lstStyle>
            <a:lvl1pPr marL="285750" indent="-285750" algn="l">
              <a:lnSpc>
                <a:spcPct val="130000"/>
              </a:lnSpc>
              <a:spcBef>
                <a:spcPts val="1200"/>
              </a:spcBef>
              <a:buClr>
                <a:schemeClr val="accent1"/>
              </a:buClr>
              <a:buFont typeface="Wingdings" panose="05000000000000000000" pitchFamily="2" charset="2"/>
              <a:buChar char="n"/>
              <a:defRPr sz="1800">
                <a:solidFill>
                  <a:schemeClr val="bg2"/>
                </a:solidFill>
              </a:defRPr>
            </a:lvl1pPr>
          </a:lstStyle>
          <a:p>
            <a:pPr lvl="0"/>
            <a:r>
              <a:rPr kumimoji="1" lang="en-US" altLang="ja-JP"/>
              <a:t>Text Goes Here</a:t>
            </a:r>
            <a:endParaRPr kumimoji="1" lang="ja-JP" altLang="en-US"/>
          </a:p>
        </p:txBody>
      </p:sp>
    </p:spTree>
    <p:extLst>
      <p:ext uri="{BB962C8B-B14F-4D97-AF65-F5344CB8AC3E}">
        <p14:creationId xmlns:p14="http://schemas.microsoft.com/office/powerpoint/2010/main" val="1594533945"/>
      </p:ext>
    </p:extLst>
  </p:cSld>
  <p:clrMapOvr>
    <a:masterClrMapping/>
  </p:clrMapOvr>
  <mc:AlternateContent xmlns:mc="http://schemas.openxmlformats.org/markup-compatibility/2006" xmlns:p15="http://schemas.microsoft.com/office/powerpoint/2012/main">
    <mc:Choice Requires="p15">
      <p:transition spd="slow" advTm="3084">
        <p15:prstTrans prst="prestige"/>
      </p:transition>
    </mc:Choice>
    <mc:Fallback xmlns="">
      <p:transition spd="slow" advTm="30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1" decel="100000" fill="hold" grpId="0" nodeType="afterEffect">
                                  <p:stCondLst>
                                    <p:cond delay="0"/>
                                  </p:stCondLst>
                                  <p:iterate type="lt">
                                    <p:tmPct val="10000"/>
                                  </p:iterate>
                                  <p:childTnLst>
                                    <p:set>
                                      <p:cBhvr>
                                        <p:cTn id="11" dur="1" fill="hold">
                                          <p:stCondLst>
                                            <p:cond delay="0"/>
                                          </p:stCondLst>
                                        </p:cTn>
                                        <p:tgtEl>
                                          <p:spTgt spid="18">
                                            <p:txEl>
                                              <p:pRg st="0" end="0"/>
                                            </p:txEl>
                                          </p:spTgt>
                                        </p:tgtEl>
                                        <p:attrNameLst>
                                          <p:attrName>style.visibility</p:attrName>
                                        </p:attrNameLst>
                                      </p:cBhvr>
                                      <p:to>
                                        <p:strVal val="visible"/>
                                      </p:to>
                                    </p:set>
                                    <p:anim calcmode="lin" valueType="num">
                                      <p:cBhvr additive="base">
                                        <p:cTn id="12" dur="75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18">
                                            <p:txEl>
                                              <p:pRg st="0" end="0"/>
                                            </p:txEl>
                                          </p:spTgt>
                                        </p:tgtEl>
                                        <p:attrNameLst>
                                          <p:attrName>ppt_y</p:attrName>
                                        </p:attrNameLst>
                                      </p:cBhvr>
                                      <p:tavLst>
                                        <p:tav tm="0">
                                          <p:val>
                                            <p:strVal val="0-#ppt_h/2"/>
                                          </p:val>
                                        </p:tav>
                                        <p:tav tm="100000">
                                          <p:val>
                                            <p:strVal val="#ppt_y"/>
                                          </p:val>
                                        </p:tav>
                                      </p:tavLst>
                                    </p:anim>
                                  </p:childTnLst>
                                </p:cTn>
                              </p:par>
                              <p:par>
                                <p:cTn id="14" presetID="2" presetClass="entr" presetSubtype="2" decel="100000" fill="hold" grpId="0" nodeType="withEffect">
                                  <p:stCondLst>
                                    <p:cond delay="0"/>
                                  </p:stCondLst>
                                  <p:childTnLst>
                                    <p:set>
                                      <p:cBhvr>
                                        <p:cTn id="15" dur="1" fill="hold">
                                          <p:stCondLst>
                                            <p:cond delay="0"/>
                                          </p:stCondLst>
                                        </p:cTn>
                                        <p:tgtEl>
                                          <p:spTgt spid="19">
                                            <p:txEl>
                                              <p:pRg st="0" end="0"/>
                                            </p:txEl>
                                          </p:spTgt>
                                        </p:tgtEl>
                                        <p:attrNameLst>
                                          <p:attrName>style.visibility</p:attrName>
                                        </p:attrNameLst>
                                      </p:cBhvr>
                                      <p:to>
                                        <p:strVal val="visible"/>
                                      </p:to>
                                    </p:set>
                                    <p:anim calcmode="lin" valueType="num">
                                      <p:cBhvr additive="base">
                                        <p:cTn id="16" dur="75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17" dur="750" fill="hold"/>
                                        <p:tgtEl>
                                          <p:spTgt spid="19">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4" decel="100000" fill="hold" grpId="0" nodeType="withEffect">
                                  <p:stCondLst>
                                    <p:cond delay="250"/>
                                  </p:stCondLst>
                                  <p:childTnLst>
                                    <p:set>
                                      <p:cBhvr>
                                        <p:cTn id="19" dur="1" fill="hold">
                                          <p:stCondLst>
                                            <p:cond delay="0"/>
                                          </p:stCondLst>
                                        </p:cTn>
                                        <p:tgtEl>
                                          <p:spTgt spid="20">
                                            <p:txEl>
                                              <p:pRg st="0" end="0"/>
                                            </p:txEl>
                                          </p:spTgt>
                                        </p:tgtEl>
                                        <p:attrNameLst>
                                          <p:attrName>style.visibility</p:attrName>
                                        </p:attrNameLst>
                                      </p:cBhvr>
                                      <p:to>
                                        <p:strVal val="visible"/>
                                      </p:to>
                                    </p:set>
                                    <p:anim calcmode="lin" valueType="num">
                                      <p:cBhvr additive="base">
                                        <p:cTn id="20"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par>
                          <p:cTn id="22" fill="hold">
                            <p:stCondLst>
                              <p:cond delay="1825"/>
                            </p:stCondLst>
                            <p:childTnLst>
                              <p:par>
                                <p:cTn id="23" presetID="22" presetClass="entr" presetSubtype="8" fill="hold" nodeType="afterEffect">
                                  <p:stCondLst>
                                    <p:cond delay="50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par>
                          <p:cTn id="26" fill="hold">
                            <p:stCondLst>
                              <p:cond delay="2825"/>
                            </p:stCondLst>
                            <p:childTnLst>
                              <p:par>
                                <p:cTn id="27" presetID="2" presetClass="entr" presetSubtype="8" decel="10000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750" fill="hold"/>
                                        <p:tgtEl>
                                          <p:spTgt spid="9"/>
                                        </p:tgtEl>
                                        <p:attrNameLst>
                                          <p:attrName>ppt_x</p:attrName>
                                        </p:attrNameLst>
                                      </p:cBhvr>
                                      <p:tavLst>
                                        <p:tav tm="0">
                                          <p:val>
                                            <p:strVal val="0-#ppt_w/2"/>
                                          </p:val>
                                        </p:tav>
                                        <p:tav tm="100000">
                                          <p:val>
                                            <p:strVal val="#ppt_x"/>
                                          </p:val>
                                        </p:tav>
                                      </p:tavLst>
                                    </p:anim>
                                    <p:anim calcmode="lin" valueType="num">
                                      <p:cBhvr additive="base">
                                        <p:cTn id="30" dur="750" fill="hold"/>
                                        <p:tgtEl>
                                          <p:spTgt spid="9"/>
                                        </p:tgtEl>
                                        <p:attrNameLst>
                                          <p:attrName>ppt_y</p:attrName>
                                        </p:attrNameLst>
                                      </p:cBhvr>
                                      <p:tavLst>
                                        <p:tav tm="0">
                                          <p:val>
                                            <p:strVal val="#ppt_y"/>
                                          </p:val>
                                        </p:tav>
                                        <p:tav tm="100000">
                                          <p:val>
                                            <p:strVal val="#ppt_y"/>
                                          </p:val>
                                        </p:tav>
                                      </p:tavLst>
                                    </p:anim>
                                  </p:childTnLst>
                                </p:cTn>
                              </p:par>
                            </p:childTnLst>
                          </p:cTn>
                        </p:par>
                        <p:par>
                          <p:cTn id="31" fill="hold">
                            <p:stCondLst>
                              <p:cond delay="3575"/>
                            </p:stCondLst>
                            <p:childTnLst>
                              <p:par>
                                <p:cTn id="32" presetID="14" presetClass="entr" presetSubtype="1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randombar(horizontal)">
                                      <p:cBhvr>
                                        <p:cTn id="34" dur="500"/>
                                        <p:tgtEl>
                                          <p:spTgt spid="22"/>
                                        </p:tgtEl>
                                      </p:cBhvr>
                                    </p:animEffect>
                                  </p:childTnLst>
                                </p:cTn>
                              </p:par>
                            </p:childTnLst>
                          </p:cTn>
                        </p:par>
                        <p:par>
                          <p:cTn id="35" fill="hold">
                            <p:stCondLst>
                              <p:cond delay="4075"/>
                            </p:stCondLst>
                            <p:childTnLst>
                              <p:par>
                                <p:cTn id="36" presetID="2" presetClass="entr" presetSubtype="1" decel="100000" fill="hold" grpId="0" nodeType="afterEffect">
                                  <p:stCondLst>
                                    <p:cond delay="0"/>
                                  </p:stCondLst>
                                  <p:iterate type="lt">
                                    <p:tmPct val="10000"/>
                                  </p:iterate>
                                  <p:childTnLst>
                                    <p:set>
                                      <p:cBhvr>
                                        <p:cTn id="37" dur="1" fill="hold">
                                          <p:stCondLst>
                                            <p:cond delay="0"/>
                                          </p:stCondLst>
                                        </p:cTn>
                                        <p:tgtEl>
                                          <p:spTgt spid="23">
                                            <p:txEl>
                                              <p:pRg st="0" end="0"/>
                                            </p:txEl>
                                          </p:spTgt>
                                        </p:tgtEl>
                                        <p:attrNameLst>
                                          <p:attrName>style.visibility</p:attrName>
                                        </p:attrNameLst>
                                      </p:cBhvr>
                                      <p:to>
                                        <p:strVal val="visible"/>
                                      </p:to>
                                    </p:set>
                                    <p:anim calcmode="lin" valueType="num">
                                      <p:cBhvr additive="base">
                                        <p:cTn id="38" dur="75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39" dur="750" fill="hold"/>
                                        <p:tgtEl>
                                          <p:spTgt spid="23">
                                            <p:txEl>
                                              <p:pRg st="0" end="0"/>
                                            </p:txEl>
                                          </p:spTgt>
                                        </p:tgtEl>
                                        <p:attrNameLst>
                                          <p:attrName>ppt_y</p:attrName>
                                        </p:attrNameLst>
                                      </p:cBhvr>
                                      <p:tavLst>
                                        <p:tav tm="0">
                                          <p:val>
                                            <p:strVal val="0-#ppt_h/2"/>
                                          </p:val>
                                        </p:tav>
                                        <p:tav tm="100000">
                                          <p:val>
                                            <p:strVal val="#ppt_y"/>
                                          </p:val>
                                        </p:tav>
                                      </p:tavLst>
                                    </p:anim>
                                  </p:childTnLst>
                                </p:cTn>
                              </p:par>
                              <p:par>
                                <p:cTn id="40" presetID="2" presetClass="entr" presetSubtype="2" decel="100000" fill="hold" grpId="0" nodeType="withEffect">
                                  <p:stCondLst>
                                    <p:cond delay="250"/>
                                  </p:stCondLst>
                                  <p:childTnLst>
                                    <p:set>
                                      <p:cBhvr>
                                        <p:cTn id="41" dur="1" fill="hold">
                                          <p:stCondLst>
                                            <p:cond delay="0"/>
                                          </p:stCondLst>
                                        </p:cTn>
                                        <p:tgtEl>
                                          <p:spTgt spid="24">
                                            <p:txEl>
                                              <p:pRg st="0" end="0"/>
                                            </p:txEl>
                                          </p:spTgt>
                                        </p:tgtEl>
                                        <p:attrNameLst>
                                          <p:attrName>style.visibility</p:attrName>
                                        </p:attrNameLst>
                                      </p:cBhvr>
                                      <p:to>
                                        <p:strVal val="visible"/>
                                      </p:to>
                                    </p:set>
                                    <p:anim calcmode="lin" valueType="num">
                                      <p:cBhvr additive="base">
                                        <p:cTn id="42" dur="75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43" dur="750" fill="hold"/>
                                        <p:tgtEl>
                                          <p:spTgt spid="24">
                                            <p:txEl>
                                              <p:pRg st="0" end="0"/>
                                            </p:txEl>
                                          </p:spTgt>
                                        </p:tgtEl>
                                        <p:attrNameLst>
                                          <p:attrName>ppt_y</p:attrName>
                                        </p:attrNameLst>
                                      </p:cBhvr>
                                      <p:tavLst>
                                        <p:tav tm="0">
                                          <p:val>
                                            <p:strVal val="#ppt_y"/>
                                          </p:val>
                                        </p:tav>
                                        <p:tav tm="100000">
                                          <p:val>
                                            <p:strVal val="#ppt_y"/>
                                          </p:val>
                                        </p:tav>
                                      </p:tavLst>
                                    </p:anim>
                                  </p:childTnLst>
                                </p:cTn>
                              </p:par>
                              <p:par>
                                <p:cTn id="44" presetID="2" presetClass="entr" presetSubtype="4" decel="100000" fill="hold" grpId="0" nodeType="withEffect">
                                  <p:stCondLst>
                                    <p:cond delay="500"/>
                                  </p:stCondLst>
                                  <p:childTnLst>
                                    <p:set>
                                      <p:cBhvr>
                                        <p:cTn id="45" dur="1" fill="hold">
                                          <p:stCondLst>
                                            <p:cond delay="0"/>
                                          </p:stCondLst>
                                        </p:cTn>
                                        <p:tgtEl>
                                          <p:spTgt spid="25">
                                            <p:txEl>
                                              <p:pRg st="0" end="0"/>
                                            </p:txEl>
                                          </p:spTgt>
                                        </p:tgtEl>
                                        <p:attrNameLst>
                                          <p:attrName>style.visibility</p:attrName>
                                        </p:attrNameLst>
                                      </p:cBhvr>
                                      <p:to>
                                        <p:strVal val="visible"/>
                                      </p:to>
                                    </p:set>
                                    <p:anim calcmode="lin" valueType="num">
                                      <p:cBhvr additive="base">
                                        <p:cTn id="46"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48" fill="hold">
                            <p:stCondLst>
                              <p:cond delay="5075"/>
                            </p:stCondLst>
                            <p:childTnLst>
                              <p:par>
                                <p:cTn id="49" presetID="22" presetClass="entr" presetSubtype="1"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up)">
                                      <p:cBhvr>
                                        <p:cTn id="5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8"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0-#ppt_h/2"/>
                          </p:val>
                        </p:tav>
                        <p:tav tm="100000">
                          <p:val>
                            <p:strVal val="#ppt_y"/>
                          </p:val>
                        </p:tav>
                      </p:tavLst>
                    </p:anim>
                  </p:childTnLst>
                </p:cTn>
              </p:par>
            </p:tnLst>
          </p:tmpl>
        </p:tmplLst>
      </p:bldP>
      <p:bldP spid="19" grpId="0" build="p">
        <p:tmplLst>
          <p:tmpl lvl="1">
            <p:tnLst>
              <p:par>
                <p:cTn presetID="2" presetClass="entr" presetSubtype="2" decel="10000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1+#ppt_w/2"/>
                          </p:val>
                        </p:tav>
                        <p:tav tm="100000">
                          <p:val>
                            <p:strVal val="#ppt_x"/>
                          </p:val>
                        </p:tav>
                      </p:tavLst>
                    </p:anim>
                    <p:anim calcmode="lin" valueType="num">
                      <p:cBhvr additive="base">
                        <p:cTn dur="750" fill="hold"/>
                        <p:tgtEl>
                          <p:spTgt spid="19"/>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4" decel="100000"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23"/>
                        </p:tgtEl>
                        <p:attrNameLst>
                          <p:attrName>style.visibility</p:attrName>
                        </p:attrNameLst>
                      </p:cBhvr>
                      <p:to>
                        <p:strVal val="visible"/>
                      </p:to>
                    </p:set>
                    <p:anim calcmode="lin" valueType="num">
                      <p:cBhvr additive="base">
                        <p:cTn dur="750" fill="hold"/>
                        <p:tgtEl>
                          <p:spTgt spid="23"/>
                        </p:tgtEl>
                        <p:attrNameLst>
                          <p:attrName>ppt_x</p:attrName>
                        </p:attrNameLst>
                      </p:cBhvr>
                      <p:tavLst>
                        <p:tav tm="0">
                          <p:val>
                            <p:strVal val="#ppt_x"/>
                          </p:val>
                        </p:tav>
                        <p:tav tm="100000">
                          <p:val>
                            <p:strVal val="#ppt_x"/>
                          </p:val>
                        </p:tav>
                      </p:tavLst>
                    </p:anim>
                    <p:anim calcmode="lin" valueType="num">
                      <p:cBhvr additive="base">
                        <p:cTn dur="750" fill="hold"/>
                        <p:tgtEl>
                          <p:spTgt spid="23"/>
                        </p:tgtEl>
                        <p:attrNameLst>
                          <p:attrName>ppt_y</p:attrName>
                        </p:attrNameLst>
                      </p:cBhvr>
                      <p:tavLst>
                        <p:tav tm="0">
                          <p:val>
                            <p:strVal val="0-#ppt_h/2"/>
                          </p:val>
                        </p:tav>
                        <p:tav tm="100000">
                          <p:val>
                            <p:strVal val="#ppt_y"/>
                          </p:val>
                        </p:tav>
                      </p:tavLst>
                    </p:anim>
                  </p:childTnLst>
                </p:cTn>
              </p:par>
            </p:tnLst>
          </p:tmpl>
        </p:tmplLst>
      </p:bldP>
      <p:bldP spid="24" grpId="0" build="p">
        <p:tmplLst>
          <p:tmpl lvl="1">
            <p:tnLst>
              <p:par>
                <p:cTn presetID="2" presetClass="entr" presetSubtype="2" decel="10000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750" fill="hold"/>
                        <p:tgtEl>
                          <p:spTgt spid="24"/>
                        </p:tgtEl>
                        <p:attrNameLst>
                          <p:attrName>ppt_x</p:attrName>
                        </p:attrNameLst>
                      </p:cBhvr>
                      <p:tavLst>
                        <p:tav tm="0">
                          <p:val>
                            <p:strVal val="1+#ppt_w/2"/>
                          </p:val>
                        </p:tav>
                        <p:tav tm="100000">
                          <p:val>
                            <p:strVal val="#ppt_x"/>
                          </p:val>
                        </p:tav>
                      </p:tavLst>
                    </p:anim>
                    <p:anim calcmode="lin" valueType="num">
                      <p:cBhvr additive="base">
                        <p:cTn dur="750" fill="hold"/>
                        <p:tgtEl>
                          <p:spTgt spid="24"/>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 presetClass="entr" presetSubtype="4" decel="100000" fill="hold" nodeType="withEffect">
                  <p:stCondLst>
                    <p:cond delay="50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low middle part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a:p>
        </p:txBody>
      </p:sp>
      <p:cxnSp>
        <p:nvCxnSpPr>
          <p:cNvPr id="5" name="Straight Connector 4"/>
          <p:cNvCxnSpPr/>
          <p:nvPr userDrawn="1"/>
        </p:nvCxnSpPr>
        <p:spPr>
          <a:xfrm flipV="1">
            <a:off x="9144000" y="1"/>
            <a:ext cx="0" cy="181473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8961120" y="1814732"/>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プレースホルダー 5"/>
          <p:cNvSpPr>
            <a:spLocks noGrp="1"/>
          </p:cNvSpPr>
          <p:nvPr>
            <p:ph type="body" sz="quarter" idx="19" hasCustomPrompt="1"/>
          </p:nvPr>
        </p:nvSpPr>
        <p:spPr>
          <a:xfrm>
            <a:off x="5820186" y="491902"/>
            <a:ext cx="3049494" cy="2645659"/>
          </a:xfrm>
        </p:spPr>
        <p:txBody>
          <a:bodyPr numCol="1" spcCol="360000" anchor="ctr">
            <a:noAutofit/>
          </a:bodyPr>
          <a:lstStyle>
            <a:lvl1pPr marL="0" indent="0" algn="r">
              <a:lnSpc>
                <a:spcPct val="100000"/>
              </a:lnSpc>
              <a:spcBef>
                <a:spcPts val="0"/>
              </a:spcBef>
              <a:buClr>
                <a:schemeClr val="accent1"/>
              </a:buClr>
              <a:buFontTx/>
              <a:buNone/>
              <a:defRPr sz="20000" i="1" baseline="0">
                <a:solidFill>
                  <a:schemeClr val="tx1">
                    <a:lumMod val="90000"/>
                    <a:lumOff val="10000"/>
                  </a:schemeClr>
                </a:solidFill>
                <a:latin typeface="+mn-lt"/>
              </a:defRPr>
            </a:lvl1pPr>
          </a:lstStyle>
          <a:p>
            <a:pPr lvl="0"/>
            <a:r>
              <a:rPr kumimoji="1" lang="en-US" altLang="ja-JP"/>
              <a:t>00</a:t>
            </a:r>
            <a:endParaRPr kumimoji="1" lang="ja-JP" altLang="en-US"/>
          </a:p>
        </p:txBody>
      </p:sp>
      <p:sp>
        <p:nvSpPr>
          <p:cNvPr id="11" name="テキスト プレースホルダー 5"/>
          <p:cNvSpPr>
            <a:spLocks noGrp="1"/>
          </p:cNvSpPr>
          <p:nvPr>
            <p:ph type="body" sz="quarter" idx="18" hasCustomPrompt="1"/>
          </p:nvPr>
        </p:nvSpPr>
        <p:spPr>
          <a:xfrm>
            <a:off x="3730462" y="2097618"/>
            <a:ext cx="5016447" cy="765624"/>
          </a:xfrm>
        </p:spPr>
        <p:txBody>
          <a:bodyPr numCol="1" spcCol="360000" anchor="b">
            <a:noAutofit/>
          </a:bodyPr>
          <a:lstStyle>
            <a:lvl1pPr marL="0" indent="0" algn="r">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Word</a:t>
            </a:r>
            <a:endParaRPr kumimoji="1" lang="ja-JP" altLang="en-US"/>
          </a:p>
        </p:txBody>
      </p:sp>
      <p:sp>
        <p:nvSpPr>
          <p:cNvPr id="12" name="Picture Placeholder 6"/>
          <p:cNvSpPr>
            <a:spLocks noGrp="1"/>
          </p:cNvSpPr>
          <p:nvPr>
            <p:ph type="pic" sz="quarter" idx="13" hasCustomPrompt="1"/>
          </p:nvPr>
        </p:nvSpPr>
        <p:spPr>
          <a:xfrm>
            <a:off x="5345723" y="2948115"/>
            <a:ext cx="3401186" cy="4099800"/>
          </a:xfrm>
          <a:solidFill>
            <a:schemeClr val="tx2">
              <a:lumMod val="50000"/>
            </a:schemeClr>
          </a:solidFill>
        </p:spPr>
        <p:txBody>
          <a:bodyPr/>
          <a:lstStyle>
            <a:lvl1pPr>
              <a:defRPr i="1" baseline="0"/>
            </a:lvl1pPr>
          </a:lstStyle>
          <a:p>
            <a:r>
              <a:rPr kumimoji="1" lang="en-US" altLang="ja-JP"/>
              <a:t>Insert an image</a:t>
            </a:r>
            <a:endParaRPr kumimoji="1" lang="ja-JP" altLang="en-US"/>
          </a:p>
        </p:txBody>
      </p:sp>
      <p:sp>
        <p:nvSpPr>
          <p:cNvPr id="13" name="Picture Placeholder 6"/>
          <p:cNvSpPr>
            <a:spLocks noGrp="1"/>
          </p:cNvSpPr>
          <p:nvPr>
            <p:ph type="pic" sz="quarter" idx="20" hasCustomPrompt="1"/>
          </p:nvPr>
        </p:nvSpPr>
        <p:spPr>
          <a:xfrm>
            <a:off x="87086" y="2948115"/>
            <a:ext cx="5155554" cy="1933374"/>
          </a:xfrm>
          <a:solidFill>
            <a:schemeClr val="tx2">
              <a:lumMod val="50000"/>
            </a:schemeClr>
          </a:solidFill>
        </p:spPr>
        <p:txBody>
          <a:bodyPr/>
          <a:lstStyle>
            <a:lvl1pPr>
              <a:defRPr i="1" baseline="0"/>
            </a:lvl1pPr>
          </a:lstStyle>
          <a:p>
            <a:r>
              <a:rPr kumimoji="1" lang="en-US" altLang="ja-JP"/>
              <a:t>Insert an image</a:t>
            </a:r>
            <a:endParaRPr kumimoji="1" lang="ja-JP" altLang="en-US"/>
          </a:p>
        </p:txBody>
      </p:sp>
      <p:sp>
        <p:nvSpPr>
          <p:cNvPr id="14" name="テキスト プレースホルダー 5"/>
          <p:cNvSpPr>
            <a:spLocks noGrp="1"/>
          </p:cNvSpPr>
          <p:nvPr>
            <p:ph type="body" sz="quarter" idx="29" hasCustomPrompt="1"/>
          </p:nvPr>
        </p:nvSpPr>
        <p:spPr>
          <a:xfrm>
            <a:off x="836386" y="4998015"/>
            <a:ext cx="4406254" cy="4349185"/>
          </a:xfrm>
        </p:spPr>
        <p:txBody>
          <a:bodyPr numCol="1" spcCol="360000" anchor="t">
            <a:normAutofit/>
          </a:bodyPr>
          <a:lstStyle>
            <a:lvl1pPr marL="0" indent="0" algn="r">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
        <p:nvSpPr>
          <p:cNvPr id="15" name="Rectangle 14"/>
          <p:cNvSpPr/>
          <p:nvPr userDrawn="1"/>
        </p:nvSpPr>
        <p:spPr>
          <a:xfrm>
            <a:off x="8961120" y="4998015"/>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Straight Connector 15"/>
          <p:cNvCxnSpPr>
            <a:stCxn id="15" idx="0"/>
            <a:endCxn id="8" idx="2"/>
          </p:cNvCxnSpPr>
          <p:nvPr userDrawn="1"/>
        </p:nvCxnSpPr>
        <p:spPr>
          <a:xfrm flipV="1">
            <a:off x="9144000" y="2180492"/>
            <a:ext cx="0" cy="281752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3" name="テキスト プレースホルダー 5"/>
          <p:cNvSpPr>
            <a:spLocks noGrp="1"/>
          </p:cNvSpPr>
          <p:nvPr>
            <p:ph type="body" sz="quarter" idx="30" hasCustomPrompt="1"/>
          </p:nvPr>
        </p:nvSpPr>
        <p:spPr>
          <a:xfrm>
            <a:off x="9412888" y="3908288"/>
            <a:ext cx="3049494" cy="2645659"/>
          </a:xfrm>
        </p:spPr>
        <p:txBody>
          <a:bodyPr numCol="1" spcCol="360000" anchor="ctr">
            <a:noAutofit/>
          </a:bodyPr>
          <a:lstStyle>
            <a:lvl1pPr marL="0" indent="0" algn="l">
              <a:lnSpc>
                <a:spcPct val="100000"/>
              </a:lnSpc>
              <a:spcBef>
                <a:spcPts val="0"/>
              </a:spcBef>
              <a:buClr>
                <a:schemeClr val="accent1"/>
              </a:buClr>
              <a:buFontTx/>
              <a:buNone/>
              <a:defRPr sz="20000" i="1" baseline="0">
                <a:solidFill>
                  <a:schemeClr val="tx1">
                    <a:lumMod val="90000"/>
                    <a:lumOff val="10000"/>
                  </a:schemeClr>
                </a:solidFill>
                <a:latin typeface="+mn-lt"/>
              </a:defRPr>
            </a:lvl1pPr>
          </a:lstStyle>
          <a:p>
            <a:pPr lvl="0"/>
            <a:r>
              <a:rPr kumimoji="1" lang="en-US" altLang="ja-JP"/>
              <a:t>00</a:t>
            </a:r>
            <a:endParaRPr kumimoji="1" lang="ja-JP" altLang="en-US"/>
          </a:p>
        </p:txBody>
      </p:sp>
      <p:sp>
        <p:nvSpPr>
          <p:cNvPr id="24" name="テキスト プレースホルダー 5"/>
          <p:cNvSpPr>
            <a:spLocks noGrp="1"/>
          </p:cNvSpPr>
          <p:nvPr>
            <p:ph type="body" sz="quarter" idx="31" hasCustomPrompt="1"/>
          </p:nvPr>
        </p:nvSpPr>
        <p:spPr>
          <a:xfrm>
            <a:off x="9541090" y="5514004"/>
            <a:ext cx="5016447" cy="765624"/>
          </a:xfrm>
        </p:spPr>
        <p:txBody>
          <a:bodyPr numCol="1" spcCol="360000" anchor="b">
            <a:no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Word</a:t>
            </a:r>
            <a:endParaRPr kumimoji="1" lang="ja-JP" altLang="en-US"/>
          </a:p>
        </p:txBody>
      </p:sp>
      <p:cxnSp>
        <p:nvCxnSpPr>
          <p:cNvPr id="25" name="Straight Connector 24"/>
          <p:cNvCxnSpPr>
            <a:endCxn id="15" idx="2"/>
          </p:cNvCxnSpPr>
          <p:nvPr userDrawn="1"/>
        </p:nvCxnSpPr>
        <p:spPr>
          <a:xfrm flipV="1">
            <a:off x="9143999" y="5363775"/>
            <a:ext cx="1" cy="49216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8" name="テキスト プレースホルダー 5"/>
          <p:cNvSpPr>
            <a:spLocks noGrp="1"/>
          </p:cNvSpPr>
          <p:nvPr>
            <p:ph type="body" sz="quarter" idx="32" hasCustomPrompt="1"/>
          </p:nvPr>
        </p:nvSpPr>
        <p:spPr>
          <a:xfrm>
            <a:off x="13599886" y="6352198"/>
            <a:ext cx="4197611" cy="2784724"/>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
        <p:nvSpPr>
          <p:cNvPr id="29" name="Picture Placeholder 6"/>
          <p:cNvSpPr>
            <a:spLocks noGrp="1"/>
          </p:cNvSpPr>
          <p:nvPr>
            <p:ph type="pic" sz="quarter" idx="33" hasCustomPrompt="1"/>
          </p:nvPr>
        </p:nvSpPr>
        <p:spPr>
          <a:xfrm>
            <a:off x="9541090" y="6358081"/>
            <a:ext cx="3957196" cy="2778841"/>
          </a:xfrm>
          <a:solidFill>
            <a:schemeClr val="tx2">
              <a:lumMod val="50000"/>
            </a:schemeClr>
          </a:solidFill>
        </p:spPr>
        <p:txBody>
          <a:bodyPr/>
          <a:lstStyle>
            <a:lvl1pPr>
              <a:defRPr i="1" baseline="0"/>
            </a:lvl1pPr>
          </a:lstStyle>
          <a:p>
            <a:r>
              <a:rPr kumimoji="1" lang="en-US" altLang="ja-JP"/>
              <a:t>Insert an image</a:t>
            </a:r>
            <a:endParaRPr kumimoji="1" lang="ja-JP" altLang="en-US"/>
          </a:p>
        </p:txBody>
      </p:sp>
    </p:spTree>
    <p:extLst>
      <p:ext uri="{BB962C8B-B14F-4D97-AF65-F5344CB8AC3E}">
        <p14:creationId xmlns:p14="http://schemas.microsoft.com/office/powerpoint/2010/main" val="3908070108"/>
      </p:ext>
    </p:extLst>
  </p:cSld>
  <p:clrMapOvr>
    <a:masterClrMapping/>
  </p:clrMapOvr>
  <mc:AlternateContent xmlns:mc="http://schemas.openxmlformats.org/markup-compatibility/2006" xmlns:p15="http://schemas.microsoft.com/office/powerpoint/2012/main">
    <mc:Choice Requires="p15">
      <p:transition spd="slow" advTm="3084">
        <p15:prstTrans prst="prestige"/>
      </p:transition>
    </mc:Choice>
    <mc:Fallback xmlns="">
      <p:transition spd="slow" advTm="30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 presetClass="entr" presetSubtype="8" decel="100000" fill="hold" grpId="0" nodeType="afterEffect">
                                  <p:stCondLst>
                                    <p:cond delay="0"/>
                                  </p:stCondLst>
                                  <p:iterate type="lt">
                                    <p:tmPct val="10000"/>
                                  </p:iterate>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75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13" dur="750" fill="hold"/>
                                        <p:tgtEl>
                                          <p:spTgt spid="10">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2" decel="100000" fill="hold" grpId="0" nodeType="withEffect">
                                  <p:stCondLst>
                                    <p:cond delay="250"/>
                                  </p:stCondLst>
                                  <p:childTnLst>
                                    <p:set>
                                      <p:cBhvr>
                                        <p:cTn id="15" dur="1" fill="hold">
                                          <p:stCondLst>
                                            <p:cond delay="0"/>
                                          </p:stCondLst>
                                        </p:cTn>
                                        <p:tgtEl>
                                          <p:spTgt spid="11">
                                            <p:txEl>
                                              <p:pRg st="0" end="0"/>
                                            </p:txEl>
                                          </p:spTgt>
                                        </p:tgtEl>
                                        <p:attrNameLst>
                                          <p:attrName>style.visibility</p:attrName>
                                        </p:attrNameLst>
                                      </p:cBhvr>
                                      <p:to>
                                        <p:strVal val="visible"/>
                                      </p:to>
                                    </p:set>
                                    <p:anim calcmode="lin" valueType="num">
                                      <p:cBhvr additive="base">
                                        <p:cTn id="16" dur="75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17" dur="75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14" presetClass="entr" presetSubtype="1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par>
                                <p:cTn id="22" presetID="14" presetClass="entr" presetSubtype="10" fill="hold" grpId="0" nodeType="withEffect">
                                  <p:stCondLst>
                                    <p:cond delay="10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par>
                          <p:cTn id="25" fill="hold">
                            <p:stCondLst>
                              <p:cond delay="2350"/>
                            </p:stCondLst>
                            <p:childTnLst>
                              <p:par>
                                <p:cTn id="26" presetID="2" presetClass="entr" presetSubtype="8" decel="100000" fill="hold" grpId="0" nodeType="afterEffect">
                                  <p:stCondLst>
                                    <p:cond delay="250"/>
                                  </p:stCondLst>
                                  <p:childTnLst>
                                    <p:set>
                                      <p:cBhvr>
                                        <p:cTn id="27" dur="1" fill="hold">
                                          <p:stCondLst>
                                            <p:cond delay="0"/>
                                          </p:stCondLst>
                                        </p:cTn>
                                        <p:tgtEl>
                                          <p:spTgt spid="14">
                                            <p:txEl>
                                              <p:pRg st="0" end="0"/>
                                            </p:txEl>
                                          </p:spTgt>
                                        </p:tgtEl>
                                        <p:attrNameLst>
                                          <p:attrName>style.visibility</p:attrName>
                                        </p:attrNameLst>
                                      </p:cBhvr>
                                      <p:to>
                                        <p:strVal val="visible"/>
                                      </p:to>
                                    </p:set>
                                    <p:anim calcmode="lin" valueType="num">
                                      <p:cBhvr additive="base">
                                        <p:cTn id="28"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22" presetClass="entr" presetSubtype="1" fill="hold" nodeType="afterEffect">
                                  <p:stCondLst>
                                    <p:cond delay="50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500"/>
                                        <p:tgtEl>
                                          <p:spTgt spid="16"/>
                                        </p:tgtEl>
                                      </p:cBhvr>
                                    </p:animEffect>
                                  </p:childTnLst>
                                </p:cTn>
                              </p:par>
                            </p:childTnLst>
                          </p:cTn>
                        </p:par>
                        <p:par>
                          <p:cTn id="34" fill="hold">
                            <p:stCondLst>
                              <p:cond delay="4100"/>
                            </p:stCondLst>
                            <p:childTnLst>
                              <p:par>
                                <p:cTn id="35" presetID="2" presetClass="entr" presetSubtype="1" decel="10000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750" fill="hold"/>
                                        <p:tgtEl>
                                          <p:spTgt spid="15"/>
                                        </p:tgtEl>
                                        <p:attrNameLst>
                                          <p:attrName>ppt_x</p:attrName>
                                        </p:attrNameLst>
                                      </p:cBhvr>
                                      <p:tavLst>
                                        <p:tav tm="0">
                                          <p:val>
                                            <p:strVal val="#ppt_x"/>
                                          </p:val>
                                        </p:tav>
                                        <p:tav tm="100000">
                                          <p:val>
                                            <p:strVal val="#ppt_x"/>
                                          </p:val>
                                        </p:tav>
                                      </p:tavLst>
                                    </p:anim>
                                    <p:anim calcmode="lin" valueType="num">
                                      <p:cBhvr additive="base">
                                        <p:cTn id="38" dur="750" fill="hold"/>
                                        <p:tgtEl>
                                          <p:spTgt spid="15"/>
                                        </p:tgtEl>
                                        <p:attrNameLst>
                                          <p:attrName>ppt_y</p:attrName>
                                        </p:attrNameLst>
                                      </p:cBhvr>
                                      <p:tavLst>
                                        <p:tav tm="0">
                                          <p:val>
                                            <p:strVal val="0-#ppt_h/2"/>
                                          </p:val>
                                        </p:tav>
                                        <p:tav tm="100000">
                                          <p:val>
                                            <p:strVal val="#ppt_y"/>
                                          </p:val>
                                        </p:tav>
                                      </p:tavLst>
                                    </p:anim>
                                  </p:childTnLst>
                                </p:cTn>
                              </p:par>
                            </p:childTnLst>
                          </p:cTn>
                        </p:par>
                        <p:par>
                          <p:cTn id="39" fill="hold">
                            <p:stCondLst>
                              <p:cond delay="4850"/>
                            </p:stCondLst>
                            <p:childTnLst>
                              <p:par>
                                <p:cTn id="40" presetID="2" presetClass="entr" presetSubtype="2" decel="100000" fill="hold" grpId="0" nodeType="afterEffect">
                                  <p:stCondLst>
                                    <p:cond delay="0"/>
                                  </p:stCondLst>
                                  <p:iterate type="lt">
                                    <p:tmPct val="10000"/>
                                  </p:iterate>
                                  <p:childTnLst>
                                    <p:set>
                                      <p:cBhvr>
                                        <p:cTn id="41" dur="1" fill="hold">
                                          <p:stCondLst>
                                            <p:cond delay="0"/>
                                          </p:stCondLst>
                                        </p:cTn>
                                        <p:tgtEl>
                                          <p:spTgt spid="23">
                                            <p:txEl>
                                              <p:pRg st="0" end="0"/>
                                            </p:txEl>
                                          </p:spTgt>
                                        </p:tgtEl>
                                        <p:attrNameLst>
                                          <p:attrName>style.visibility</p:attrName>
                                        </p:attrNameLst>
                                      </p:cBhvr>
                                      <p:to>
                                        <p:strVal val="visible"/>
                                      </p:to>
                                    </p:set>
                                    <p:anim calcmode="lin" valueType="num">
                                      <p:cBhvr additive="base">
                                        <p:cTn id="42" dur="75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43" dur="750" fill="hold"/>
                                        <p:tgtEl>
                                          <p:spTgt spid="23">
                                            <p:txEl>
                                              <p:pRg st="0" end="0"/>
                                            </p:txEl>
                                          </p:spTgt>
                                        </p:tgtEl>
                                        <p:attrNameLst>
                                          <p:attrName>ppt_y</p:attrName>
                                        </p:attrNameLst>
                                      </p:cBhvr>
                                      <p:tavLst>
                                        <p:tav tm="0">
                                          <p:val>
                                            <p:strVal val="#ppt_y"/>
                                          </p:val>
                                        </p:tav>
                                        <p:tav tm="100000">
                                          <p:val>
                                            <p:strVal val="#ppt_y"/>
                                          </p:val>
                                        </p:tav>
                                      </p:tavLst>
                                    </p:anim>
                                  </p:childTnLst>
                                </p:cTn>
                              </p:par>
                              <p:par>
                                <p:cTn id="44" presetID="2" presetClass="entr" presetSubtype="2" decel="100000" fill="hold" grpId="0" nodeType="withEffect">
                                  <p:stCondLst>
                                    <p:cond delay="250"/>
                                  </p:stCondLst>
                                  <p:childTnLst>
                                    <p:set>
                                      <p:cBhvr>
                                        <p:cTn id="45" dur="1" fill="hold">
                                          <p:stCondLst>
                                            <p:cond delay="0"/>
                                          </p:stCondLst>
                                        </p:cTn>
                                        <p:tgtEl>
                                          <p:spTgt spid="24">
                                            <p:txEl>
                                              <p:pRg st="0" end="0"/>
                                            </p:txEl>
                                          </p:spTgt>
                                        </p:tgtEl>
                                        <p:attrNameLst>
                                          <p:attrName>style.visibility</p:attrName>
                                        </p:attrNameLst>
                                      </p:cBhvr>
                                      <p:to>
                                        <p:strVal val="visible"/>
                                      </p:to>
                                    </p:set>
                                    <p:anim calcmode="lin" valueType="num">
                                      <p:cBhvr additive="base">
                                        <p:cTn id="46" dur="75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47" dur="75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par>
                          <p:cTn id="48" fill="hold">
                            <p:stCondLst>
                              <p:cond delay="5850"/>
                            </p:stCondLst>
                            <p:childTnLst>
                              <p:par>
                                <p:cTn id="49" presetID="14" presetClass="entr" presetSubtype="10"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randombar(horizontal)">
                                      <p:cBhvr>
                                        <p:cTn id="51" dur="500"/>
                                        <p:tgtEl>
                                          <p:spTgt spid="29"/>
                                        </p:tgtEl>
                                      </p:cBhvr>
                                    </p:animEffect>
                                  </p:childTnLst>
                                </p:cTn>
                              </p:par>
                            </p:childTnLst>
                          </p:cTn>
                        </p:par>
                        <p:par>
                          <p:cTn id="52" fill="hold">
                            <p:stCondLst>
                              <p:cond delay="6350"/>
                            </p:stCondLst>
                            <p:childTnLst>
                              <p:par>
                                <p:cTn id="53" presetID="2" presetClass="entr" presetSubtype="2" decel="100000" fill="hold" grpId="0" nodeType="afterEffect">
                                  <p:stCondLst>
                                    <p:cond delay="0"/>
                                  </p:stCondLst>
                                  <p:childTnLst>
                                    <p:set>
                                      <p:cBhvr>
                                        <p:cTn id="54" dur="1" fill="hold">
                                          <p:stCondLst>
                                            <p:cond delay="0"/>
                                          </p:stCondLst>
                                        </p:cTn>
                                        <p:tgtEl>
                                          <p:spTgt spid="28">
                                            <p:txEl>
                                              <p:pRg st="0" end="0"/>
                                            </p:txEl>
                                          </p:spTgt>
                                        </p:tgtEl>
                                        <p:attrNameLst>
                                          <p:attrName>style.visibility</p:attrName>
                                        </p:attrNameLst>
                                      </p:cBhvr>
                                      <p:to>
                                        <p:strVal val="visible"/>
                                      </p:to>
                                    </p:set>
                                    <p:anim calcmode="lin" valueType="num">
                                      <p:cBhvr additive="base">
                                        <p:cTn id="55" dur="500" fill="hold"/>
                                        <p:tgtEl>
                                          <p:spTgt spid="28">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28">
                                            <p:txEl>
                                              <p:pRg st="0" end="0"/>
                                            </p:txEl>
                                          </p:spTgt>
                                        </p:tgtEl>
                                        <p:attrNameLst>
                                          <p:attrName>ppt_y</p:attrName>
                                        </p:attrNameLst>
                                      </p:cBhvr>
                                      <p:tavLst>
                                        <p:tav tm="0">
                                          <p:val>
                                            <p:strVal val="#ppt_y"/>
                                          </p:val>
                                        </p:tav>
                                        <p:tav tm="100000">
                                          <p:val>
                                            <p:strVal val="#ppt_y"/>
                                          </p:val>
                                        </p:tav>
                                      </p:tavLst>
                                    </p:anim>
                                  </p:childTnLst>
                                </p:cTn>
                              </p:par>
                            </p:childTnLst>
                          </p:cTn>
                        </p:par>
                        <p:par>
                          <p:cTn id="57" fill="hold">
                            <p:stCondLst>
                              <p:cond delay="6850"/>
                            </p:stCondLst>
                            <p:childTnLst>
                              <p:par>
                                <p:cTn id="58" presetID="22" presetClass="entr" presetSubtype="1"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wipe(up)">
                                      <p:cBhvr>
                                        <p:cTn id="6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build="p">
        <p:tmplLst>
          <p:tmpl lvl="1">
            <p:tnLst>
              <p:par>
                <p:cTn presetID="2" presetClass="entr" presetSubtype="8" decel="100000" fill="hold" nodeType="afterEffect">
                  <p:stCondLst>
                    <p:cond delay="0"/>
                  </p:stCondLst>
                  <p:iterate type="lt">
                    <p:tmPct val="10000"/>
                  </p:iterate>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0-#ppt_w/2"/>
                          </p:val>
                        </p:tav>
                        <p:tav tm="100000">
                          <p:val>
                            <p:strVal val="#ppt_x"/>
                          </p:val>
                        </p:tav>
                      </p:tavLst>
                    </p:anim>
                    <p:anim calcmode="lin" valueType="num">
                      <p:cBhvr additive="base">
                        <p:cTn dur="750" fill="hold"/>
                        <p:tgtEl>
                          <p:spTgt spid="10"/>
                        </p:tgtEl>
                        <p:attrNameLst>
                          <p:attrName>ppt_y</p:attrName>
                        </p:attrNameLst>
                      </p:cBhvr>
                      <p:tavLst>
                        <p:tav tm="0">
                          <p:val>
                            <p:strVal val="#ppt_y"/>
                          </p:val>
                        </p:tav>
                        <p:tav tm="100000">
                          <p:val>
                            <p:strVal val="#ppt_y"/>
                          </p:val>
                        </p:tav>
                      </p:tavLst>
                    </p:anim>
                  </p:childTnLst>
                </p:cTn>
              </p:par>
            </p:tnLst>
          </p:tmpl>
        </p:tmplLst>
      </p:bldP>
      <p:bldP spid="11" grpId="0" build="p">
        <p:tmplLst>
          <p:tmpl lvl="1">
            <p:tnLst>
              <p:par>
                <p:cTn presetID="2" presetClass="entr" presetSubtype="2" decel="100000" fill="hold" nodeType="withEffect">
                  <p:stCondLst>
                    <p:cond delay="25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1+#ppt_w/2"/>
                          </p:val>
                        </p:tav>
                        <p:tav tm="100000">
                          <p:val>
                            <p:strVal val="#ppt_x"/>
                          </p:val>
                        </p:tav>
                      </p:tavLst>
                    </p:anim>
                    <p:anim calcmode="lin" valueType="num">
                      <p:cBhvr additive="base">
                        <p:cTn dur="750" fill="hold"/>
                        <p:tgtEl>
                          <p:spTgt spid="11"/>
                        </p:tgtEl>
                        <p:attrNameLst>
                          <p:attrName>ppt_y</p:attrName>
                        </p:attrNameLst>
                      </p:cBhvr>
                      <p:tavLst>
                        <p:tav tm="0">
                          <p:val>
                            <p:strVal val="#ppt_y"/>
                          </p:val>
                        </p:tav>
                        <p:tav tm="100000">
                          <p:val>
                            <p:strVal val="#ppt_y"/>
                          </p:val>
                        </p:tav>
                      </p:tavLst>
                    </p:anim>
                  </p:childTnLst>
                </p:cTn>
              </p:par>
            </p:tnLst>
          </p:tmpl>
        </p:tmplLst>
      </p:bldP>
      <p:bldP spid="12" grpId="0" animBg="1"/>
      <p:bldP spid="13" grpId="0" animBg="1"/>
      <p:bldP spid="14" grpId="0" build="p">
        <p:tmplLst>
          <p:tmpl lvl="1">
            <p:tnLst>
              <p:par>
                <p:cTn presetID="2" presetClass="entr" presetSubtype="8" decel="100000" fill="hold" nodeType="afterEffect">
                  <p:stCondLst>
                    <p:cond delay="25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0-#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animBg="1"/>
      <p:bldP spid="23"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3"/>
                        </p:tgtEl>
                        <p:attrNameLst>
                          <p:attrName>style.visibility</p:attrName>
                        </p:attrNameLst>
                      </p:cBhvr>
                      <p:to>
                        <p:strVal val="visible"/>
                      </p:to>
                    </p:set>
                    <p:anim calcmode="lin" valueType="num">
                      <p:cBhvr additive="base">
                        <p:cTn dur="750" fill="hold"/>
                        <p:tgtEl>
                          <p:spTgt spid="23"/>
                        </p:tgtEl>
                        <p:attrNameLst>
                          <p:attrName>ppt_x</p:attrName>
                        </p:attrNameLst>
                      </p:cBhvr>
                      <p:tavLst>
                        <p:tav tm="0">
                          <p:val>
                            <p:strVal val="1+#ppt_w/2"/>
                          </p:val>
                        </p:tav>
                        <p:tav tm="100000">
                          <p:val>
                            <p:strVal val="#ppt_x"/>
                          </p:val>
                        </p:tav>
                      </p:tavLst>
                    </p:anim>
                    <p:anim calcmode="lin" valueType="num">
                      <p:cBhvr additive="base">
                        <p:cTn dur="750" fill="hold"/>
                        <p:tgtEl>
                          <p:spTgt spid="23"/>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2" decel="10000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750" fill="hold"/>
                        <p:tgtEl>
                          <p:spTgt spid="24"/>
                        </p:tgtEl>
                        <p:attrNameLst>
                          <p:attrName>ppt_x</p:attrName>
                        </p:attrNameLst>
                      </p:cBhvr>
                      <p:tavLst>
                        <p:tav tm="0">
                          <p:val>
                            <p:strVal val="1+#ppt_w/2"/>
                          </p:val>
                        </p:tav>
                        <p:tav tm="100000">
                          <p:val>
                            <p:strVal val="#ppt_x"/>
                          </p:val>
                        </p:tav>
                      </p:tavLst>
                    </p:anim>
                    <p:anim calcmode="lin" valueType="num">
                      <p:cBhvr additive="base">
                        <p:cTn dur="750" fill="hold"/>
                        <p:tgtEl>
                          <p:spTgt spid="24"/>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2" decel="10000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1+#ppt_w/2"/>
                          </p:val>
                        </p:tav>
                        <p:tav tm="100000">
                          <p:val>
                            <p:strVal val="#ppt_x"/>
                          </p:val>
                        </p:tav>
                      </p:tavLst>
                    </p:anim>
                    <p:anim calcmode="lin" valueType="num">
                      <p:cBhvr additive="base">
                        <p:cTn dur="500" fill="hold"/>
                        <p:tgtEl>
                          <p:spTgt spid="28"/>
                        </p:tgtEl>
                        <p:attrNameLst>
                          <p:attrName>ppt_y</p:attrName>
                        </p:attrNameLst>
                      </p:cBhvr>
                      <p:tavLst>
                        <p:tav tm="0">
                          <p:val>
                            <p:strVal val="#ppt_y"/>
                          </p:val>
                        </p:tav>
                        <p:tav tm="100000">
                          <p:val>
                            <p:strVal val="#ppt_y"/>
                          </p:val>
                        </p:tav>
                      </p:tavLst>
                    </p:anim>
                  </p:childTnLst>
                </p:cTn>
              </p:par>
            </p:tnLst>
          </p:tmpl>
        </p:tmplLst>
      </p:bldP>
      <p:bldP spid="29" grpId="0" animBg="1"/>
    </p:bldLst>
  </p:timing>
  <p:extLst>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low middle part 3">
    <p:spTree>
      <p:nvGrpSpPr>
        <p:cNvPr id="1" name=""/>
        <p:cNvGrpSpPr/>
        <p:nvPr/>
      </p:nvGrpSpPr>
      <p:grpSpPr>
        <a:xfrm>
          <a:off x="0" y="0"/>
          <a:ext cx="0" cy="0"/>
          <a:chOff x="0" y="0"/>
          <a:chExt cx="0" cy="0"/>
        </a:xfrm>
      </p:grpSpPr>
      <p:sp>
        <p:nvSpPr>
          <p:cNvPr id="10" name="テキスト プレースホルダー 5"/>
          <p:cNvSpPr>
            <a:spLocks noGrp="1"/>
          </p:cNvSpPr>
          <p:nvPr>
            <p:ph type="body" sz="quarter" idx="30" hasCustomPrompt="1"/>
          </p:nvPr>
        </p:nvSpPr>
        <p:spPr>
          <a:xfrm>
            <a:off x="1148016" y="187331"/>
            <a:ext cx="3049494" cy="2645659"/>
          </a:xfrm>
        </p:spPr>
        <p:txBody>
          <a:bodyPr numCol="1" spcCol="360000" anchor="ctr">
            <a:noAutofit/>
          </a:bodyPr>
          <a:lstStyle>
            <a:lvl1pPr marL="0" indent="0" algn="l">
              <a:lnSpc>
                <a:spcPct val="100000"/>
              </a:lnSpc>
              <a:spcBef>
                <a:spcPts val="0"/>
              </a:spcBef>
              <a:buClr>
                <a:schemeClr val="accent1"/>
              </a:buClr>
              <a:buFontTx/>
              <a:buNone/>
              <a:defRPr sz="20000" i="1" baseline="0">
                <a:solidFill>
                  <a:schemeClr val="tx1">
                    <a:lumMod val="90000"/>
                    <a:lumOff val="10000"/>
                  </a:schemeClr>
                </a:solidFill>
                <a:latin typeface="+mn-lt"/>
              </a:defRPr>
            </a:lvl1pPr>
          </a:lstStyle>
          <a:p>
            <a:pPr lvl="0"/>
            <a:r>
              <a:rPr kumimoji="1" lang="en-US" altLang="ja-JP"/>
              <a:t>00</a:t>
            </a:r>
            <a:endParaRPr kumimoji="1" lang="ja-JP" altLang="en-US"/>
          </a:p>
        </p:txBody>
      </p:sp>
      <p:sp>
        <p:nvSpPr>
          <p:cNvPr id="3" name="Footer Placeholder 2"/>
          <p:cNvSpPr>
            <a:spLocks noGrp="1"/>
          </p:cNvSpPr>
          <p:nvPr>
            <p:ph type="ftr" sz="quarter" idx="10"/>
          </p:nvPr>
        </p:nvSpPr>
        <p:spPr/>
        <p:txBody>
          <a:bodyPr/>
          <a:lstStyle/>
          <a:p>
            <a:r>
              <a:rPr lang="en-US"/>
              <a:t>The Power of PowerPoint | thepopp.com</a:t>
            </a:r>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a:p>
        </p:txBody>
      </p:sp>
      <p:sp>
        <p:nvSpPr>
          <p:cNvPr id="5" name="Picture Placeholder 6"/>
          <p:cNvSpPr>
            <a:spLocks noGrp="1"/>
          </p:cNvSpPr>
          <p:nvPr>
            <p:ph type="pic" sz="quarter" idx="20" hasCustomPrompt="1"/>
          </p:nvPr>
        </p:nvSpPr>
        <p:spPr>
          <a:xfrm>
            <a:off x="2300514" y="1814732"/>
            <a:ext cx="13686971" cy="5210629"/>
          </a:xfrm>
          <a:solidFill>
            <a:schemeClr val="tx2">
              <a:lumMod val="50000"/>
            </a:schemeClr>
          </a:solidFill>
        </p:spPr>
        <p:txBody>
          <a:bodyPr/>
          <a:lstStyle>
            <a:lvl1pPr>
              <a:defRPr i="1" baseline="0"/>
            </a:lvl1pPr>
          </a:lstStyle>
          <a:p>
            <a:r>
              <a:rPr kumimoji="1" lang="en-US" altLang="ja-JP"/>
              <a:t>Insert an image</a:t>
            </a:r>
            <a:endParaRPr kumimoji="1" lang="ja-JP" altLang="en-US"/>
          </a:p>
        </p:txBody>
      </p:sp>
      <p:sp>
        <p:nvSpPr>
          <p:cNvPr id="6" name="テキスト プレースホルダー 5"/>
          <p:cNvSpPr>
            <a:spLocks noGrp="1"/>
          </p:cNvSpPr>
          <p:nvPr>
            <p:ph type="body" sz="quarter" idx="28" hasCustomPrompt="1"/>
          </p:nvPr>
        </p:nvSpPr>
        <p:spPr>
          <a:xfrm>
            <a:off x="4661707" y="6548414"/>
            <a:ext cx="8964587" cy="953894"/>
          </a:xfrm>
          <a:solidFill>
            <a:schemeClr val="tx1"/>
          </a:solidFill>
        </p:spPr>
        <p:txBody>
          <a:bodyPr numCol="1" spcCol="360000" anchor="ctr">
            <a:noAutofit/>
          </a:bodyPr>
          <a:lstStyle>
            <a:lvl1pPr marL="0" indent="0" algn="ctr">
              <a:lnSpc>
                <a:spcPct val="100000"/>
              </a:lnSpc>
              <a:spcBef>
                <a:spcPts val="0"/>
              </a:spcBef>
              <a:buClr>
                <a:schemeClr val="accent1"/>
              </a:buClr>
              <a:buFontTx/>
              <a:buNone/>
              <a:defRPr sz="4800" baseline="0">
                <a:solidFill>
                  <a:schemeClr val="bg2"/>
                </a:solidFill>
                <a:latin typeface="+mj-lt"/>
              </a:defRPr>
            </a:lvl1pPr>
          </a:lstStyle>
          <a:p>
            <a:pPr lvl="0"/>
            <a:r>
              <a:rPr kumimoji="1" lang="en-US" altLang="ja-JP"/>
              <a:t>Caption</a:t>
            </a:r>
            <a:endParaRPr kumimoji="1" lang="ja-JP" altLang="en-US"/>
          </a:p>
        </p:txBody>
      </p:sp>
      <p:cxnSp>
        <p:nvCxnSpPr>
          <p:cNvPr id="7" name="Straight Connector 6"/>
          <p:cNvCxnSpPr>
            <a:stCxn id="5" idx="0"/>
          </p:cNvCxnSpPr>
          <p:nvPr userDrawn="1"/>
        </p:nvCxnSpPr>
        <p:spPr>
          <a:xfrm flipV="1">
            <a:off x="9144000" y="2"/>
            <a:ext cx="0" cy="181473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テキスト プレースホルダー 5"/>
          <p:cNvSpPr>
            <a:spLocks noGrp="1"/>
          </p:cNvSpPr>
          <p:nvPr>
            <p:ph type="body" sz="quarter" idx="32" hasCustomPrompt="1"/>
          </p:nvPr>
        </p:nvSpPr>
        <p:spPr>
          <a:xfrm>
            <a:off x="9477830" y="7634514"/>
            <a:ext cx="7479038" cy="1502408"/>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
        <p:nvSpPr>
          <p:cNvPr id="12" name="Rectangle 11"/>
          <p:cNvSpPr/>
          <p:nvPr userDrawn="1"/>
        </p:nvSpPr>
        <p:spPr>
          <a:xfrm>
            <a:off x="8961120" y="7634514"/>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Straight Connector 12"/>
          <p:cNvCxnSpPr>
            <a:endCxn id="12" idx="2"/>
          </p:cNvCxnSpPr>
          <p:nvPr userDrawn="1"/>
        </p:nvCxnSpPr>
        <p:spPr>
          <a:xfrm flipV="1">
            <a:off x="9144000" y="8000274"/>
            <a:ext cx="0" cy="2285139"/>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8756617"/>
      </p:ext>
    </p:extLst>
  </p:cSld>
  <p:clrMapOvr>
    <a:masterClrMapping/>
  </p:clrMapOvr>
  <mc:AlternateContent xmlns:mc="http://schemas.openxmlformats.org/markup-compatibility/2006" xmlns:p15="http://schemas.microsoft.com/office/powerpoint/2012/main">
    <mc:Choice Requires="p15">
      <p:transition spd="slow" advTm="3084">
        <p15:prstTrans prst="prestige"/>
      </p:transition>
    </mc:Choice>
    <mc:Fallback xmlns="">
      <p:transition spd="slow" advTm="30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10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2" presetClass="entr" presetSubtype="1" decel="100000" fill="hold" grpId="0" nodeType="withEffect">
                                  <p:stCondLst>
                                    <p:cond delay="100"/>
                                  </p:stCondLst>
                                  <p:iterate type="lt">
                                    <p:tmPct val="10000"/>
                                  </p:iterate>
                                  <p:childTnLst>
                                    <p:set>
                                      <p:cBhvr>
                                        <p:cTn id="9" dur="1" fill="hold">
                                          <p:stCondLst>
                                            <p:cond delay="0"/>
                                          </p:stCondLst>
                                        </p:cTn>
                                        <p:tgtEl>
                                          <p:spTgt spid="10">
                                            <p:txEl>
                                              <p:pRg st="0" end="0"/>
                                            </p:txEl>
                                          </p:spTgt>
                                        </p:tgtEl>
                                        <p:attrNameLst>
                                          <p:attrName>style.visibility</p:attrName>
                                        </p:attrNameLst>
                                      </p:cBhvr>
                                      <p:to>
                                        <p:strVal val="visible"/>
                                      </p:to>
                                    </p:set>
                                    <p:anim calcmode="lin" valueType="num">
                                      <p:cBhvr additive="base">
                                        <p:cTn id="10" dur="75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1" dur="750" fill="hold"/>
                                        <p:tgtEl>
                                          <p:spTgt spid="10">
                                            <p:txEl>
                                              <p:pRg st="0" end="0"/>
                                            </p:txEl>
                                          </p:spTgt>
                                        </p:tgtEl>
                                        <p:attrNameLst>
                                          <p:attrName>ppt_y</p:attrName>
                                        </p:attrNameLst>
                                      </p:cBhvr>
                                      <p:tavLst>
                                        <p:tav tm="0">
                                          <p:val>
                                            <p:strVal val="0-#ppt_h/2"/>
                                          </p:val>
                                        </p:tav>
                                        <p:tav tm="100000">
                                          <p:val>
                                            <p:strVal val="#ppt_y"/>
                                          </p:val>
                                        </p:tav>
                                      </p:tavLst>
                                    </p:anim>
                                  </p:childTnLst>
                                </p:cTn>
                              </p:par>
                            </p:childTnLst>
                          </p:cTn>
                        </p:par>
                        <p:par>
                          <p:cTn id="12" fill="hold">
                            <p:stCondLst>
                              <p:cond delay="925"/>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425"/>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2" presetClass="entr" presetSubtype="2" decel="100000" fill="hold" grpId="0" nodeType="withEffect">
                                  <p:stCondLst>
                                    <p:cond delay="250"/>
                                  </p:stCondLst>
                                  <p:childTnLst>
                                    <p:set>
                                      <p:cBhvr>
                                        <p:cTn id="21" dur="1" fill="hold">
                                          <p:stCondLst>
                                            <p:cond delay="0"/>
                                          </p:stCondLst>
                                        </p:cTn>
                                        <p:tgtEl>
                                          <p:spTgt spid="11">
                                            <p:txEl>
                                              <p:pRg st="0" end="0"/>
                                            </p:txEl>
                                          </p:spTgt>
                                        </p:tgtEl>
                                        <p:attrNameLst>
                                          <p:attrName>style.visibility</p:attrName>
                                        </p:attrNameLst>
                                      </p:cBhvr>
                                      <p:to>
                                        <p:strVal val="visible"/>
                                      </p:to>
                                    </p:set>
                                    <p:anim calcmode="lin" valueType="num">
                                      <p:cBhvr additive="base">
                                        <p:cTn id="22"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par>
                          <p:cTn id="24" fill="hold">
                            <p:stCondLst>
                              <p:cond delay="2175"/>
                            </p:stCondLst>
                            <p:childTnLst>
                              <p:par>
                                <p:cTn id="25" presetID="22" presetClass="entr" presetSubtype="1" fill="hold" nodeType="afterEffect">
                                  <p:stCondLst>
                                    <p:cond delay="50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2" presetClass="entr" presetSubtype="1" decel="100000" fill="hold" nodeType="withEffect">
                  <p:stCondLst>
                    <p:cond delay="100"/>
                  </p:stCondLst>
                  <p:iterate type="lt">
                    <p:tmPct val="10000"/>
                  </p:iterate>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0-#ppt_h/2"/>
                          </p:val>
                        </p:tav>
                        <p:tav tm="100000">
                          <p:val>
                            <p:strVal val="#ppt_y"/>
                          </p:val>
                        </p:tav>
                      </p:tavLst>
                    </p:anim>
                  </p:childTnLst>
                </p:cTn>
              </p:par>
            </p:tnLst>
          </p:tmpl>
        </p:tmplLst>
      </p:bldP>
      <p:bldP spid="5" grpId="0" animBg="1"/>
      <p:bldP spid="6" grpId="0" animBg="1">
        <p:tmplLst>
          <p:tmpl>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11" grpId="0" build="p">
        <p:tmplLst>
          <p:tmpl lvl="1">
            <p:tnLst>
              <p:par>
                <p:cTn presetID="2" presetClass="entr" presetSubtype="2" decel="100000" fill="hold" nodeType="withEffect">
                  <p:stCondLst>
                    <p:cond delay="25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2" grpId="0" animBg="1"/>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low middle part 4">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a:p>
        </p:txBody>
      </p:sp>
      <p:cxnSp>
        <p:nvCxnSpPr>
          <p:cNvPr id="5" name="Straight Connector 4"/>
          <p:cNvCxnSpPr>
            <a:stCxn id="15" idx="0"/>
          </p:cNvCxnSpPr>
          <p:nvPr userDrawn="1"/>
        </p:nvCxnSpPr>
        <p:spPr>
          <a:xfrm flipH="1" flipV="1">
            <a:off x="9144000" y="2"/>
            <a:ext cx="1" cy="493791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 name="Straight Connector 7"/>
          <p:cNvCxnSpPr>
            <a:endCxn id="15" idx="3"/>
          </p:cNvCxnSpPr>
          <p:nvPr userDrawn="1"/>
        </p:nvCxnSpPr>
        <p:spPr>
          <a:xfrm flipH="1">
            <a:off x="9348788" y="5142707"/>
            <a:ext cx="893921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 name="Diamond 14"/>
          <p:cNvSpPr/>
          <p:nvPr userDrawn="1"/>
        </p:nvSpPr>
        <p:spPr>
          <a:xfrm>
            <a:off x="8939213" y="4937919"/>
            <a:ext cx="409575" cy="409575"/>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Straight Connector 20"/>
          <p:cNvCxnSpPr>
            <a:endCxn id="15" idx="1"/>
          </p:cNvCxnSpPr>
          <p:nvPr userDrawn="1"/>
        </p:nvCxnSpPr>
        <p:spPr>
          <a:xfrm>
            <a:off x="0" y="5142706"/>
            <a:ext cx="8939213" cy="1"/>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27" name="テキスト プレースホルダー 5"/>
          <p:cNvSpPr>
            <a:spLocks noGrp="1"/>
          </p:cNvSpPr>
          <p:nvPr>
            <p:ph type="body" sz="quarter" idx="32" hasCustomPrompt="1"/>
          </p:nvPr>
        </p:nvSpPr>
        <p:spPr>
          <a:xfrm>
            <a:off x="4702629" y="4226328"/>
            <a:ext cx="4236584" cy="990033"/>
          </a:xfrm>
        </p:spPr>
        <p:txBody>
          <a:bodyPr numCol="1" spcCol="360000" anchor="ctr">
            <a:normAutofit/>
          </a:bodyPr>
          <a:lstStyle>
            <a:lvl1pPr marL="0" indent="0" algn="r">
              <a:lnSpc>
                <a:spcPct val="130000"/>
              </a:lnSpc>
              <a:spcBef>
                <a:spcPts val="0"/>
              </a:spcBef>
              <a:buClr>
                <a:schemeClr val="accent1"/>
              </a:buClr>
              <a:buFontTx/>
              <a:buNone/>
              <a:defRPr sz="4400" i="1">
                <a:solidFill>
                  <a:schemeClr val="tx1">
                    <a:lumMod val="75000"/>
                    <a:lumOff val="25000"/>
                  </a:schemeClr>
                </a:solidFill>
              </a:defRPr>
            </a:lvl1pPr>
          </a:lstStyle>
          <a:p>
            <a:pPr lvl="0"/>
            <a:r>
              <a:rPr kumimoji="1" lang="en-US" altLang="ja-JP"/>
              <a:t>Text Goes Here</a:t>
            </a:r>
            <a:endParaRPr kumimoji="1" lang="ja-JP" altLang="en-US"/>
          </a:p>
        </p:txBody>
      </p:sp>
      <p:sp>
        <p:nvSpPr>
          <p:cNvPr id="28" name="テキスト プレースホルダー 5"/>
          <p:cNvSpPr>
            <a:spLocks noGrp="1"/>
          </p:cNvSpPr>
          <p:nvPr>
            <p:ph type="body" sz="quarter" idx="33" hasCustomPrompt="1"/>
          </p:nvPr>
        </p:nvSpPr>
        <p:spPr>
          <a:xfrm>
            <a:off x="9405258" y="4226327"/>
            <a:ext cx="4236584" cy="990033"/>
          </a:xfrm>
        </p:spPr>
        <p:txBody>
          <a:bodyPr numCol="1" spcCol="360000" anchor="ctr">
            <a:normAutofit/>
          </a:bodyPr>
          <a:lstStyle>
            <a:lvl1pPr marL="0" indent="0" algn="l">
              <a:lnSpc>
                <a:spcPct val="130000"/>
              </a:lnSpc>
              <a:spcBef>
                <a:spcPts val="0"/>
              </a:spcBef>
              <a:buClr>
                <a:schemeClr val="accent1"/>
              </a:buClr>
              <a:buFontTx/>
              <a:buNone/>
              <a:defRPr sz="4400" i="1">
                <a:solidFill>
                  <a:schemeClr val="accent1"/>
                </a:solidFill>
              </a:defRPr>
            </a:lvl1pPr>
          </a:lstStyle>
          <a:p>
            <a:pPr lvl="0"/>
            <a:r>
              <a:rPr kumimoji="1" lang="en-US" altLang="ja-JP"/>
              <a:t>Text Goes Here</a:t>
            </a:r>
            <a:endParaRPr kumimoji="1" lang="ja-JP" altLang="en-US"/>
          </a:p>
        </p:txBody>
      </p:sp>
      <p:sp>
        <p:nvSpPr>
          <p:cNvPr id="30" name="テキスト プレースホルダー 5"/>
          <p:cNvSpPr>
            <a:spLocks noGrp="1"/>
          </p:cNvSpPr>
          <p:nvPr>
            <p:ph type="body" sz="quarter" idx="18" hasCustomPrompt="1"/>
          </p:nvPr>
        </p:nvSpPr>
        <p:spPr>
          <a:xfrm>
            <a:off x="5770115" y="5559422"/>
            <a:ext cx="6747769" cy="586351"/>
          </a:xfrm>
        </p:spPr>
        <p:txBody>
          <a:bodyPr numCol="1" spcCol="360000" anchor="b">
            <a:noAutofit/>
          </a:bodyPr>
          <a:lstStyle>
            <a:lvl1pPr marL="0" indent="0" algn="ctr">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Text Goes Here</a:t>
            </a:r>
            <a:endParaRPr kumimoji="1" lang="ja-JP" altLang="en-US"/>
          </a:p>
        </p:txBody>
      </p:sp>
      <p:sp>
        <p:nvSpPr>
          <p:cNvPr id="31" name="テキスト プレースホルダー 5"/>
          <p:cNvSpPr>
            <a:spLocks noGrp="1"/>
          </p:cNvSpPr>
          <p:nvPr>
            <p:ph type="body" sz="quarter" idx="26" hasCustomPrompt="1"/>
          </p:nvPr>
        </p:nvSpPr>
        <p:spPr>
          <a:xfrm>
            <a:off x="5770115" y="6248120"/>
            <a:ext cx="6747769" cy="2808793"/>
          </a:xfrm>
        </p:spPr>
        <p:txBody>
          <a:bodyPr numCol="1" spcCol="360000" anchor="t">
            <a:normAutofit/>
          </a:bodyPr>
          <a:lstStyle>
            <a:lvl1pPr marL="0" indent="0" algn="ctr">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
        <p:nvSpPr>
          <p:cNvPr id="32" name="テキスト プレースホルダー 5"/>
          <p:cNvSpPr>
            <a:spLocks noGrp="1"/>
          </p:cNvSpPr>
          <p:nvPr>
            <p:ph type="body" sz="quarter" idx="34" hasCustomPrompt="1"/>
          </p:nvPr>
        </p:nvSpPr>
        <p:spPr>
          <a:xfrm>
            <a:off x="494173" y="5171734"/>
            <a:ext cx="4513256" cy="559820"/>
          </a:xfrm>
        </p:spPr>
        <p:txBody>
          <a:bodyPr numCol="1" spcCol="360000" anchor="t">
            <a:normAutofit/>
          </a:bodyPr>
          <a:lstStyle>
            <a:lvl1pPr marL="0" indent="0" algn="l">
              <a:lnSpc>
                <a:spcPct val="130000"/>
              </a:lnSpc>
              <a:spcBef>
                <a:spcPts val="0"/>
              </a:spcBef>
              <a:buClr>
                <a:schemeClr val="accent1"/>
              </a:buClr>
              <a:buFontTx/>
              <a:buNone/>
              <a:defRPr sz="1800" i="1">
                <a:solidFill>
                  <a:schemeClr val="bg2">
                    <a:lumMod val="90000"/>
                  </a:schemeClr>
                </a:solidFill>
              </a:defRPr>
            </a:lvl1pPr>
          </a:lstStyle>
          <a:p>
            <a:pPr lvl="0"/>
            <a:r>
              <a:rPr kumimoji="1" lang="en-US" altLang="ja-JP"/>
              <a:t>Text Goes Here</a:t>
            </a:r>
            <a:endParaRPr kumimoji="1" lang="ja-JP" altLang="en-US"/>
          </a:p>
        </p:txBody>
      </p:sp>
    </p:spTree>
    <p:extLst>
      <p:ext uri="{BB962C8B-B14F-4D97-AF65-F5344CB8AC3E}">
        <p14:creationId xmlns:p14="http://schemas.microsoft.com/office/powerpoint/2010/main" val="4146315470"/>
      </p:ext>
    </p:extLst>
  </p:cSld>
  <p:clrMapOvr>
    <a:masterClrMapping/>
  </p:clrMapOvr>
  <mc:AlternateContent xmlns:mc="http://schemas.openxmlformats.org/markup-compatibility/2006" xmlns:p15="http://schemas.microsoft.com/office/powerpoint/2012/main">
    <mc:Choice Requires="p15">
      <p:transition spd="slow" advTm="3084">
        <p15:prstTrans prst="prestige"/>
      </p:transition>
    </mc:Choice>
    <mc:Fallback xmlns="">
      <p:transition spd="slow" advTm="30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750" fill="hold"/>
                                        <p:tgtEl>
                                          <p:spTgt spid="15"/>
                                        </p:tgtEl>
                                        <p:attrNameLst>
                                          <p:attrName>ppt_x</p:attrName>
                                        </p:attrNameLst>
                                      </p:cBhvr>
                                      <p:tavLst>
                                        <p:tav tm="0">
                                          <p:val>
                                            <p:strVal val="#ppt_x"/>
                                          </p:val>
                                        </p:tav>
                                        <p:tav tm="100000">
                                          <p:val>
                                            <p:strVal val="#ppt_x"/>
                                          </p:val>
                                        </p:tav>
                                      </p:tavLst>
                                    </p:anim>
                                    <p:anim calcmode="lin" valueType="num">
                                      <p:cBhvr additive="base">
                                        <p:cTn id="8" dur="750" fill="hold"/>
                                        <p:tgtEl>
                                          <p:spTgt spid="15"/>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 presetClass="entr" presetSubtype="4" decel="100000" fill="hold" grpId="0" nodeType="after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 calcmode="lin" valueType="num">
                                      <p:cBhvr additive="base">
                                        <p:cTn id="12" dur="75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30">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decel="100000" fill="hold" grpId="0" nodeType="withEffect">
                                  <p:stCondLst>
                                    <p:cond delay="250"/>
                                  </p:stCondLst>
                                  <p:childTnLst>
                                    <p:set>
                                      <p:cBhvr>
                                        <p:cTn id="15" dur="1" fill="hold">
                                          <p:stCondLst>
                                            <p:cond delay="0"/>
                                          </p:stCondLst>
                                        </p:cTn>
                                        <p:tgtEl>
                                          <p:spTgt spid="31">
                                            <p:txEl>
                                              <p:pRg st="0" end="0"/>
                                            </p:txEl>
                                          </p:spTgt>
                                        </p:tgtEl>
                                        <p:attrNameLst>
                                          <p:attrName>style.visibility</p:attrName>
                                        </p:attrNameLst>
                                      </p:cBhvr>
                                      <p:to>
                                        <p:strVal val="visible"/>
                                      </p:to>
                                    </p:set>
                                    <p:anim calcmode="lin" valueType="num">
                                      <p:cBhvr additive="base">
                                        <p:cTn id="16"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2" presetClass="entr" presetSubtype="2" fill="hold" grpId="0" nodeType="afterEffect">
                                  <p:stCondLst>
                                    <p:cond delay="250"/>
                                  </p:stCondLst>
                                  <p:childTnLst>
                                    <p:set>
                                      <p:cBhvr>
                                        <p:cTn id="20" dur="1" fill="hold">
                                          <p:stCondLst>
                                            <p:cond delay="0"/>
                                          </p:stCondLst>
                                        </p:cTn>
                                        <p:tgtEl>
                                          <p:spTgt spid="27">
                                            <p:txEl>
                                              <p:pRg st="0" end="0"/>
                                            </p:txEl>
                                          </p:spTgt>
                                        </p:tgtEl>
                                        <p:attrNameLst>
                                          <p:attrName>style.visibility</p:attrName>
                                        </p:attrNameLst>
                                      </p:cBhvr>
                                      <p:to>
                                        <p:strVal val="visible"/>
                                      </p:to>
                                    </p:set>
                                    <p:animEffect transition="in" filter="wipe(right)">
                                      <p:cBhvr>
                                        <p:cTn id="21" dur="500"/>
                                        <p:tgtEl>
                                          <p:spTgt spid="27">
                                            <p:txEl>
                                              <p:pRg st="0" end="0"/>
                                            </p:txEl>
                                          </p:spTgt>
                                        </p:tgtEl>
                                      </p:cBhvr>
                                    </p:animEffect>
                                  </p:childTnLst>
                                </p:cTn>
                              </p:par>
                              <p:par>
                                <p:cTn id="22" presetID="22" presetClass="entr" presetSubtype="2" fill="hold" nodeType="withEffect">
                                  <p:stCondLst>
                                    <p:cond delay="250"/>
                                  </p:stCondLst>
                                  <p:childTnLst>
                                    <p:set>
                                      <p:cBhvr>
                                        <p:cTn id="23" dur="1" fill="hold">
                                          <p:stCondLst>
                                            <p:cond delay="0"/>
                                          </p:stCondLst>
                                        </p:cTn>
                                        <p:tgtEl>
                                          <p:spTgt spid="21"/>
                                        </p:tgtEl>
                                        <p:attrNameLst>
                                          <p:attrName>style.visibility</p:attrName>
                                        </p:attrNameLst>
                                      </p:cBhvr>
                                      <p:to>
                                        <p:strVal val="visible"/>
                                      </p:to>
                                    </p:set>
                                    <p:animEffect transition="in" filter="wipe(right)">
                                      <p:cBhvr>
                                        <p:cTn id="24" dur="500"/>
                                        <p:tgtEl>
                                          <p:spTgt spid="21"/>
                                        </p:tgtEl>
                                      </p:cBhvr>
                                    </p:animEffect>
                                  </p:childTnLst>
                                </p:cTn>
                              </p:par>
                            </p:childTnLst>
                          </p:cTn>
                        </p:par>
                        <p:par>
                          <p:cTn id="25" fill="hold">
                            <p:stCondLst>
                              <p:cond delay="2250"/>
                            </p:stCondLst>
                            <p:childTnLst>
                              <p:par>
                                <p:cTn id="26" presetID="22" presetClass="entr" presetSubtype="2" fill="hold" grpId="0" nodeType="afterEffect">
                                  <p:stCondLst>
                                    <p:cond delay="0"/>
                                  </p:stCondLst>
                                  <p:childTnLst>
                                    <p:set>
                                      <p:cBhvr>
                                        <p:cTn id="27" dur="1" fill="hold">
                                          <p:stCondLst>
                                            <p:cond delay="0"/>
                                          </p:stCondLst>
                                        </p:cTn>
                                        <p:tgtEl>
                                          <p:spTgt spid="32">
                                            <p:txEl>
                                              <p:pRg st="0" end="0"/>
                                            </p:txEl>
                                          </p:spTgt>
                                        </p:tgtEl>
                                        <p:attrNameLst>
                                          <p:attrName>style.visibility</p:attrName>
                                        </p:attrNameLst>
                                      </p:cBhvr>
                                      <p:to>
                                        <p:strVal val="visible"/>
                                      </p:to>
                                    </p:set>
                                    <p:animEffect transition="in" filter="wipe(right)">
                                      <p:cBhvr>
                                        <p:cTn id="28" dur="500"/>
                                        <p:tgtEl>
                                          <p:spTgt spid="32">
                                            <p:txEl>
                                              <p:pRg st="0" end="0"/>
                                            </p:txEl>
                                          </p:spTgt>
                                        </p:tgtEl>
                                      </p:cBhvr>
                                    </p:animEffect>
                                  </p:childTnLst>
                                </p:cTn>
                              </p:par>
                            </p:childTnLst>
                          </p:cTn>
                        </p:par>
                        <p:par>
                          <p:cTn id="29" fill="hold">
                            <p:stCondLst>
                              <p:cond delay="2750"/>
                            </p:stCondLst>
                            <p:childTnLst>
                              <p:par>
                                <p:cTn id="30" presetID="22" presetClass="entr" presetSubtype="8" fill="hold" grpId="0" nodeType="afterEffect">
                                  <p:stCondLst>
                                    <p:cond delay="500"/>
                                  </p:stCondLst>
                                  <p:childTnLst>
                                    <p:set>
                                      <p:cBhvr>
                                        <p:cTn id="31" dur="1" fill="hold">
                                          <p:stCondLst>
                                            <p:cond delay="0"/>
                                          </p:stCondLst>
                                        </p:cTn>
                                        <p:tgtEl>
                                          <p:spTgt spid="28">
                                            <p:txEl>
                                              <p:pRg st="0" end="0"/>
                                            </p:txEl>
                                          </p:spTgt>
                                        </p:tgtEl>
                                        <p:attrNameLst>
                                          <p:attrName>style.visibility</p:attrName>
                                        </p:attrNameLst>
                                      </p:cBhvr>
                                      <p:to>
                                        <p:strVal val="visible"/>
                                      </p:to>
                                    </p:set>
                                    <p:animEffect transition="in" filter="wipe(left)">
                                      <p:cBhvr>
                                        <p:cTn id="32" dur="500"/>
                                        <p:tgtEl>
                                          <p:spTgt spid="28">
                                            <p:txEl>
                                              <p:pRg st="0" end="0"/>
                                            </p:txEl>
                                          </p:spTgt>
                                        </p:tgtEl>
                                      </p:cBhvr>
                                    </p:animEffect>
                                  </p:childTnLst>
                                </p:cTn>
                              </p:par>
                              <p:par>
                                <p:cTn id="33" presetID="22" presetClass="entr" presetSubtype="8" fill="hold" nodeType="withEffect">
                                  <p:stCondLst>
                                    <p:cond delay="50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7" grpId="0" build="p">
        <p:tmplLst>
          <p:tmpl lvl="1">
            <p:tnLst>
              <p:par>
                <p:cTn presetID="22" presetClass="entr" presetSubtype="2" fill="hold" nodeType="afterEffect">
                  <p:stCondLst>
                    <p:cond delay="250"/>
                  </p:stCondLst>
                  <p:childTnLst>
                    <p:set>
                      <p:cBhvr>
                        <p:cTn dur="1" fill="hold">
                          <p:stCondLst>
                            <p:cond delay="0"/>
                          </p:stCondLst>
                        </p:cTn>
                        <p:tgtEl>
                          <p:spTgt spid="27"/>
                        </p:tgtEl>
                        <p:attrNameLst>
                          <p:attrName>style.visibility</p:attrName>
                        </p:attrNameLst>
                      </p:cBhvr>
                      <p:to>
                        <p:strVal val="visible"/>
                      </p:to>
                    </p:set>
                    <p:animEffect transition="in" filter="wipe(right)">
                      <p:cBhvr>
                        <p:cTn dur="500"/>
                        <p:tgtEl>
                          <p:spTgt spid="27"/>
                        </p:tgtEl>
                      </p:cBhvr>
                    </p:animEffect>
                  </p:childTnLst>
                </p:cTn>
              </p:par>
            </p:tnLst>
          </p:tmpl>
        </p:tmplLst>
      </p:bldP>
      <p:bldP spid="28" grpId="0" build="p">
        <p:tmplLst>
          <p:tmpl lvl="1">
            <p:tnLst>
              <p:par>
                <p:cTn presetID="22" presetClass="entr" presetSubtype="8" fill="hold" nodeType="afterEffect">
                  <p:stCondLst>
                    <p:cond delay="50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30" grpId="0" build="p">
        <p:tmplLst>
          <p:tmpl lvl="1">
            <p:tnLst>
              <p:par>
                <p:cTn presetID="2" presetClass="entr" presetSubtype="4" decel="10000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750" fill="hold"/>
                        <p:tgtEl>
                          <p:spTgt spid="30"/>
                        </p:tgtEl>
                        <p:attrNameLst>
                          <p:attrName>ppt_x</p:attrName>
                        </p:attrNameLst>
                      </p:cBhvr>
                      <p:tavLst>
                        <p:tav tm="0">
                          <p:val>
                            <p:strVal val="#ppt_x"/>
                          </p:val>
                        </p:tav>
                        <p:tav tm="100000">
                          <p:val>
                            <p:strVal val="#ppt_x"/>
                          </p:val>
                        </p:tav>
                      </p:tavLst>
                    </p:anim>
                    <p:anim calcmode="lin" valueType="num">
                      <p:cBhvr additive="base">
                        <p:cTn dur="750" fill="hold"/>
                        <p:tgtEl>
                          <p:spTgt spid="30"/>
                        </p:tgtEl>
                        <p:attrNameLst>
                          <p:attrName>ppt_y</p:attrName>
                        </p:attrNameLst>
                      </p:cBhvr>
                      <p:tavLst>
                        <p:tav tm="0">
                          <p:val>
                            <p:strVal val="1+#ppt_h/2"/>
                          </p:val>
                        </p:tav>
                        <p:tav tm="100000">
                          <p:val>
                            <p:strVal val="#ppt_y"/>
                          </p:val>
                        </p:tav>
                      </p:tavLst>
                    </p:anim>
                  </p:childTnLst>
                </p:cTn>
              </p:par>
            </p:tnLst>
          </p:tmpl>
        </p:tmplLst>
      </p:bldP>
      <p:bldP spid="31" grpId="0" build="p">
        <p:tmplLst>
          <p:tmpl lvl="1">
            <p:tnLst>
              <p:par>
                <p:cTn presetID="2" presetClass="entr" presetSubtype="4" decel="100000" fill="hold" nodeType="withEffect">
                  <p:stCondLst>
                    <p:cond delay="25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1+#ppt_h/2"/>
                          </p:val>
                        </p:tav>
                        <p:tav tm="100000">
                          <p:val>
                            <p:strVal val="#ppt_y"/>
                          </p:val>
                        </p:tav>
                      </p:tavLst>
                    </p:anim>
                  </p:childTnLst>
                </p:cTn>
              </p:par>
            </p:tnLst>
          </p:tmpl>
        </p:tmplLst>
      </p:bldP>
      <p:bldP spid="32" grpId="0" build="p">
        <p:tmplLst>
          <p:tmpl lvl="1">
            <p:tnLst>
              <p:par>
                <p:cTn presetID="22" presetClass="entr" presetSubtype="2"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right)">
                      <p:cBhvr>
                        <p:cTn dur="500"/>
                        <p:tgtEl>
                          <p:spTgt spid="32"/>
                        </p:tgtEl>
                      </p:cBhvr>
                    </p:animEffect>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low en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a:p>
        </p:txBody>
      </p:sp>
      <p:sp>
        <p:nvSpPr>
          <p:cNvPr id="5" name="Picture Placeholder 6"/>
          <p:cNvSpPr>
            <a:spLocks noGrp="1"/>
          </p:cNvSpPr>
          <p:nvPr>
            <p:ph type="pic" sz="quarter" idx="13" hasCustomPrompt="1"/>
          </p:nvPr>
        </p:nvSpPr>
        <p:spPr>
          <a:xfrm>
            <a:off x="9158514" y="449943"/>
            <a:ext cx="8653497" cy="8905072"/>
          </a:xfrm>
          <a:solidFill>
            <a:schemeClr val="tx2">
              <a:lumMod val="50000"/>
            </a:schemeClr>
          </a:solidFill>
        </p:spPr>
        <p:txBody>
          <a:bodyPr/>
          <a:lstStyle>
            <a:lvl1pPr>
              <a:defRPr i="1" baseline="0"/>
            </a:lvl1pPr>
          </a:lstStyle>
          <a:p>
            <a:r>
              <a:rPr kumimoji="1" lang="en-US" altLang="ja-JP"/>
              <a:t>Insert an image</a:t>
            </a:r>
            <a:endParaRPr kumimoji="1" lang="ja-JP" altLang="en-US"/>
          </a:p>
        </p:txBody>
      </p:sp>
      <p:sp>
        <p:nvSpPr>
          <p:cNvPr id="7" name="Right Triangle 6"/>
          <p:cNvSpPr/>
          <p:nvPr userDrawn="1"/>
        </p:nvSpPr>
        <p:spPr>
          <a:xfrm rot="2700000">
            <a:off x="8693952" y="4846008"/>
            <a:ext cx="593402" cy="593402"/>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Straight Connector 8"/>
          <p:cNvCxnSpPr>
            <a:stCxn id="7" idx="2"/>
          </p:cNvCxnSpPr>
          <p:nvPr userDrawn="1"/>
        </p:nvCxnSpPr>
        <p:spPr>
          <a:xfrm flipH="1" flipV="1">
            <a:off x="3860203" y="5141913"/>
            <a:ext cx="4710851" cy="79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2" name="テキスト プレースホルダー 5"/>
          <p:cNvSpPr>
            <a:spLocks noGrp="1"/>
          </p:cNvSpPr>
          <p:nvPr>
            <p:ph type="body" sz="quarter" idx="26" hasCustomPrompt="1"/>
          </p:nvPr>
        </p:nvSpPr>
        <p:spPr>
          <a:xfrm>
            <a:off x="591457" y="5297773"/>
            <a:ext cx="7536543" cy="4057241"/>
          </a:xfrm>
        </p:spPr>
        <p:txBody>
          <a:bodyPr numCol="1" spcCol="360000" anchor="t">
            <a:normAutofit/>
          </a:bodyPr>
          <a:lstStyle>
            <a:lvl1pPr marL="285750" indent="-285750" algn="l">
              <a:lnSpc>
                <a:spcPct val="130000"/>
              </a:lnSpc>
              <a:spcBef>
                <a:spcPts val="1200"/>
              </a:spcBef>
              <a:buClr>
                <a:schemeClr val="accent1"/>
              </a:buClr>
              <a:buFont typeface="Wingdings" panose="05000000000000000000" pitchFamily="2" charset="2"/>
              <a:buChar char="n"/>
              <a:defRPr sz="1800">
                <a:solidFill>
                  <a:schemeClr val="bg2"/>
                </a:solidFill>
              </a:defRPr>
            </a:lvl1pPr>
          </a:lstStyle>
          <a:p>
            <a:pPr lvl="0"/>
            <a:r>
              <a:rPr kumimoji="1" lang="en-US" altLang="ja-JP"/>
              <a:t>Text Goes Here</a:t>
            </a:r>
            <a:endParaRPr kumimoji="1" lang="ja-JP" altLang="en-US"/>
          </a:p>
        </p:txBody>
      </p:sp>
      <p:cxnSp>
        <p:nvCxnSpPr>
          <p:cNvPr id="18" name="Straight Connector 17"/>
          <p:cNvCxnSpPr>
            <a:endCxn id="7" idx="2"/>
          </p:cNvCxnSpPr>
          <p:nvPr userDrawn="1"/>
        </p:nvCxnSpPr>
        <p:spPr>
          <a:xfrm>
            <a:off x="0" y="5141117"/>
            <a:ext cx="8571054" cy="159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3" name="タイトル 1"/>
          <p:cNvSpPr>
            <a:spLocks noGrp="1"/>
          </p:cNvSpPr>
          <p:nvPr>
            <p:ph type="title" hasCustomPrompt="1"/>
          </p:nvPr>
        </p:nvSpPr>
        <p:spPr>
          <a:xfrm>
            <a:off x="591457" y="688851"/>
            <a:ext cx="9942286" cy="3879195"/>
          </a:xfrm>
        </p:spPr>
        <p:txBody>
          <a:bodyPr anchor="b">
            <a:normAutofit/>
          </a:bodyPr>
          <a:lstStyle>
            <a:lvl1pPr algn="l">
              <a:lnSpc>
                <a:spcPct val="80000"/>
              </a:lnSpc>
              <a:defRPr sz="9600" baseline="0">
                <a:latin typeface="Roboto Bold" pitchFamily="2" charset="0"/>
              </a:defRPr>
            </a:lvl1pPr>
          </a:lstStyle>
          <a:p>
            <a:r>
              <a:rPr kumimoji="1" lang="en-US" altLang="ja-JP"/>
              <a:t>Slide Title Goes Here</a:t>
            </a:r>
            <a:endParaRPr kumimoji="1" lang="ja-JP" altLang="en-US"/>
          </a:p>
        </p:txBody>
      </p:sp>
    </p:spTree>
    <p:extLst>
      <p:ext uri="{BB962C8B-B14F-4D97-AF65-F5344CB8AC3E}">
        <p14:creationId xmlns:p14="http://schemas.microsoft.com/office/powerpoint/2010/main" val="1814130543"/>
      </p:ext>
    </p:extLst>
  </p:cSld>
  <p:clrMapOvr>
    <a:masterClrMapping/>
  </p:clrMapOvr>
  <mc:AlternateContent xmlns:mc="http://schemas.openxmlformats.org/markup-compatibility/2006" xmlns:p15="http://schemas.microsoft.com/office/powerpoint/2012/main">
    <mc:Choice Requires="p15">
      <p:transition spd="slow" advTm="3084">
        <p15:prstTrans prst="prestige"/>
      </p:transition>
    </mc:Choice>
    <mc:Fallback xmlns="">
      <p:transition spd="slow" advTm="30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4" presetClass="entr" presetSubtype="1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par>
                          <p:cTn id="13" fill="hold">
                            <p:stCondLst>
                              <p:cond delay="1250"/>
                            </p:stCondLst>
                            <p:childTnLst>
                              <p:par>
                                <p:cTn id="14" presetID="2" presetClass="entr" presetSubtype="1" decel="100000" fill="hold" grpId="0" nodeType="afterEffect">
                                  <p:stCondLst>
                                    <p:cond delay="0"/>
                                  </p:stCondLst>
                                  <p:iterate type="wd">
                                    <p:tmPct val="10000"/>
                                  </p:iterate>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750" fill="hold"/>
                                        <p:tgtEl>
                                          <p:spTgt spid="23"/>
                                        </p:tgtEl>
                                        <p:attrNameLst>
                                          <p:attrName>ppt_x</p:attrName>
                                        </p:attrNameLst>
                                      </p:cBhvr>
                                      <p:tavLst>
                                        <p:tav tm="0">
                                          <p:val>
                                            <p:strVal val="#ppt_x"/>
                                          </p:val>
                                        </p:tav>
                                        <p:tav tm="100000">
                                          <p:val>
                                            <p:strVal val="#ppt_x"/>
                                          </p:val>
                                        </p:tav>
                                      </p:tavLst>
                                    </p:anim>
                                    <p:anim calcmode="lin" valueType="num">
                                      <p:cBhvr additive="base">
                                        <p:cTn id="17" dur="750" fill="hold"/>
                                        <p:tgtEl>
                                          <p:spTgt spid="23"/>
                                        </p:tgtEl>
                                        <p:attrNameLst>
                                          <p:attrName>ppt_y</p:attrName>
                                        </p:attrNameLst>
                                      </p:cBhvr>
                                      <p:tavLst>
                                        <p:tav tm="0">
                                          <p:val>
                                            <p:strVal val="0-#ppt_h/2"/>
                                          </p:val>
                                        </p:tav>
                                        <p:tav tm="100000">
                                          <p:val>
                                            <p:strVal val="#ppt_y"/>
                                          </p:val>
                                        </p:tav>
                                      </p:tavLst>
                                    </p:anim>
                                  </p:childTnLst>
                                </p:cTn>
                              </p:par>
                            </p:childTnLst>
                          </p:cTn>
                        </p:par>
                        <p:par>
                          <p:cTn id="18" fill="hold">
                            <p:stCondLst>
                              <p:cond delay="2225"/>
                            </p:stCondLst>
                            <p:childTnLst>
                              <p:par>
                                <p:cTn id="19" presetID="22" presetClass="entr" presetSubtype="8" fill="hold" grpId="0" nodeType="after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wipe(left)">
                                      <p:cBhvr>
                                        <p:cTn id="21"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P spid="23" grpId="0"/>
    </p:bldLst>
  </p:timing>
  <p:extLst>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 points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a:p>
        </p:txBody>
      </p:sp>
      <p:cxnSp>
        <p:nvCxnSpPr>
          <p:cNvPr id="5" name="Straight Connector 4"/>
          <p:cNvCxnSpPr/>
          <p:nvPr userDrawn="1"/>
        </p:nvCxnSpPr>
        <p:spPr>
          <a:xfrm flipV="1">
            <a:off x="5896270" y="742349"/>
            <a:ext cx="8403930" cy="844238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 name="タイトル 1"/>
          <p:cNvSpPr>
            <a:spLocks noGrp="1"/>
          </p:cNvSpPr>
          <p:nvPr>
            <p:ph type="title" hasCustomPrompt="1"/>
          </p:nvPr>
        </p:nvSpPr>
        <p:spPr>
          <a:xfrm>
            <a:off x="591457" y="688851"/>
            <a:ext cx="7701643" cy="3879195"/>
          </a:xfrm>
        </p:spPr>
        <p:txBody>
          <a:bodyPr anchor="t">
            <a:normAutofit/>
          </a:bodyPr>
          <a:lstStyle>
            <a:lvl1pPr algn="l">
              <a:lnSpc>
                <a:spcPct val="80000"/>
              </a:lnSpc>
              <a:defRPr sz="9600" baseline="0">
                <a:latin typeface="Roboto Bold" pitchFamily="2" charset="0"/>
              </a:defRPr>
            </a:lvl1pPr>
          </a:lstStyle>
          <a:p>
            <a:r>
              <a:rPr kumimoji="1" lang="en-US" altLang="ja-JP"/>
              <a:t>Slide Title Goes Here</a:t>
            </a:r>
            <a:endParaRPr kumimoji="1" lang="ja-JP" altLang="en-US"/>
          </a:p>
        </p:txBody>
      </p:sp>
      <p:sp>
        <p:nvSpPr>
          <p:cNvPr id="19" name="Diamond 18"/>
          <p:cNvSpPr/>
          <p:nvPr userDrawn="1"/>
        </p:nvSpPr>
        <p:spPr>
          <a:xfrm rot="2700000">
            <a:off x="7097712" y="7577130"/>
            <a:ext cx="409575" cy="409575"/>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Diamond 20"/>
          <p:cNvSpPr/>
          <p:nvPr userDrawn="1"/>
        </p:nvSpPr>
        <p:spPr>
          <a:xfrm rot="2700000">
            <a:off x="9650412" y="5026709"/>
            <a:ext cx="409575" cy="409575"/>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Diamond 21"/>
          <p:cNvSpPr/>
          <p:nvPr userDrawn="1"/>
        </p:nvSpPr>
        <p:spPr>
          <a:xfrm rot="2700000">
            <a:off x="12242396" y="2423660"/>
            <a:ext cx="409575" cy="409575"/>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プレースホルダー 5"/>
          <p:cNvSpPr>
            <a:spLocks noGrp="1"/>
          </p:cNvSpPr>
          <p:nvPr>
            <p:ph type="body" sz="quarter" idx="18" hasCustomPrompt="1"/>
          </p:nvPr>
        </p:nvSpPr>
        <p:spPr>
          <a:xfrm>
            <a:off x="3403600" y="7476774"/>
            <a:ext cx="3609285" cy="586351"/>
          </a:xfrm>
        </p:spPr>
        <p:txBody>
          <a:bodyPr numCol="1" spcCol="360000" anchor="b">
            <a:noAutofit/>
          </a:bodyPr>
          <a:lstStyle>
            <a:lvl1pPr marL="0" indent="0" algn="r">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Word</a:t>
            </a:r>
            <a:endParaRPr kumimoji="1" lang="ja-JP" altLang="en-US"/>
          </a:p>
        </p:txBody>
      </p:sp>
      <p:sp>
        <p:nvSpPr>
          <p:cNvPr id="24" name="テキスト プレースホルダー 5"/>
          <p:cNvSpPr>
            <a:spLocks noGrp="1"/>
          </p:cNvSpPr>
          <p:nvPr>
            <p:ph type="body" sz="quarter" idx="26" hasCustomPrompt="1"/>
          </p:nvPr>
        </p:nvSpPr>
        <p:spPr>
          <a:xfrm>
            <a:off x="7652143" y="7543104"/>
            <a:ext cx="5084654" cy="1674070"/>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
        <p:nvSpPr>
          <p:cNvPr id="25" name="テキスト プレースホルダー 5"/>
          <p:cNvSpPr>
            <a:spLocks noGrp="1"/>
          </p:cNvSpPr>
          <p:nvPr>
            <p:ph type="body" sz="quarter" idx="27" hasCustomPrompt="1"/>
          </p:nvPr>
        </p:nvSpPr>
        <p:spPr>
          <a:xfrm>
            <a:off x="5896270" y="4927355"/>
            <a:ext cx="3609285" cy="586351"/>
          </a:xfrm>
        </p:spPr>
        <p:txBody>
          <a:bodyPr numCol="1" spcCol="360000" anchor="b">
            <a:noAutofit/>
          </a:bodyPr>
          <a:lstStyle>
            <a:lvl1pPr marL="0" indent="0" algn="r">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Word</a:t>
            </a:r>
            <a:endParaRPr kumimoji="1" lang="ja-JP" altLang="en-US"/>
          </a:p>
        </p:txBody>
      </p:sp>
      <p:sp>
        <p:nvSpPr>
          <p:cNvPr id="26" name="テキスト プレースホルダー 5"/>
          <p:cNvSpPr>
            <a:spLocks noGrp="1"/>
          </p:cNvSpPr>
          <p:nvPr>
            <p:ph type="body" sz="quarter" idx="28" hasCustomPrompt="1"/>
          </p:nvPr>
        </p:nvSpPr>
        <p:spPr>
          <a:xfrm>
            <a:off x="10144813" y="4993685"/>
            <a:ext cx="5084654" cy="1674070"/>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
        <p:nvSpPr>
          <p:cNvPr id="27" name="テキスト プレースホルダー 5"/>
          <p:cNvSpPr>
            <a:spLocks noGrp="1"/>
          </p:cNvSpPr>
          <p:nvPr>
            <p:ph type="body" sz="quarter" idx="29" hasCustomPrompt="1"/>
          </p:nvPr>
        </p:nvSpPr>
        <p:spPr>
          <a:xfrm>
            <a:off x="8445500" y="2323600"/>
            <a:ext cx="3609285" cy="586351"/>
          </a:xfrm>
        </p:spPr>
        <p:txBody>
          <a:bodyPr numCol="1" spcCol="360000" anchor="b">
            <a:noAutofit/>
          </a:bodyPr>
          <a:lstStyle>
            <a:lvl1pPr marL="0" indent="0" algn="r">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Word</a:t>
            </a:r>
            <a:endParaRPr kumimoji="1" lang="ja-JP" altLang="en-US"/>
          </a:p>
        </p:txBody>
      </p:sp>
      <p:sp>
        <p:nvSpPr>
          <p:cNvPr id="28" name="テキスト プレースホルダー 5"/>
          <p:cNvSpPr>
            <a:spLocks noGrp="1"/>
          </p:cNvSpPr>
          <p:nvPr>
            <p:ph type="body" sz="quarter" idx="30" hasCustomPrompt="1"/>
          </p:nvPr>
        </p:nvSpPr>
        <p:spPr>
          <a:xfrm>
            <a:off x="12694043" y="2389930"/>
            <a:ext cx="5084654" cy="1674070"/>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cxnSp>
        <p:nvCxnSpPr>
          <p:cNvPr id="31" name="Straight Connector 30"/>
          <p:cNvCxnSpPr/>
          <p:nvPr userDrawn="1"/>
        </p:nvCxnSpPr>
        <p:spPr>
          <a:xfrm flipH="1">
            <a:off x="0" y="9184732"/>
            <a:ext cx="589627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flipH="1">
            <a:off x="14300200" y="742349"/>
            <a:ext cx="3987800" cy="1"/>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3427586"/>
      </p:ext>
    </p:extLst>
  </p:cSld>
  <p:clrMapOvr>
    <a:masterClrMapping/>
  </p:clrMapOvr>
  <mc:AlternateContent xmlns:mc="http://schemas.openxmlformats.org/markup-compatibility/2006" xmlns:p15="http://schemas.microsoft.com/office/powerpoint/2012/main">
    <mc:Choice Requires="p15">
      <p:transition spd="slow" advTm="3084">
        <p15:prstTrans prst="prestige"/>
      </p:transition>
    </mc:Choice>
    <mc:Fallback xmlns="">
      <p:transition spd="slow" advTm="30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left)">
                                      <p:cBhvr>
                                        <p:cTn id="15" dur="500"/>
                                        <p:tgtEl>
                                          <p:spTgt spid="3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2000"/>
                            </p:stCondLst>
                            <p:childTnLst>
                              <p:par>
                                <p:cTn id="21" presetID="2" presetClass="entr" presetSubtype="8" decel="100000" fill="hold" grpId="0" nodeType="afterEffect">
                                  <p:stCondLst>
                                    <p:cond delay="0"/>
                                  </p:stCondLst>
                                  <p:childTnLst>
                                    <p:set>
                                      <p:cBhvr>
                                        <p:cTn id="22" dur="1" fill="hold">
                                          <p:stCondLst>
                                            <p:cond delay="0"/>
                                          </p:stCondLst>
                                        </p:cTn>
                                        <p:tgtEl>
                                          <p:spTgt spid="23">
                                            <p:txEl>
                                              <p:pRg st="0" end="0"/>
                                            </p:txEl>
                                          </p:spTgt>
                                        </p:tgtEl>
                                        <p:attrNameLst>
                                          <p:attrName>style.visibility</p:attrName>
                                        </p:attrNameLst>
                                      </p:cBhvr>
                                      <p:to>
                                        <p:strVal val="visible"/>
                                      </p:to>
                                    </p:set>
                                    <p:anim calcmode="lin" valueType="num">
                                      <p:cBhvr additive="base">
                                        <p:cTn id="23" dur="750" fill="hold"/>
                                        <p:tgtEl>
                                          <p:spTgt spid="23">
                                            <p:txEl>
                                              <p:pRg st="0" end="0"/>
                                            </p:txEl>
                                          </p:spTgt>
                                        </p:tgtEl>
                                        <p:attrNameLst>
                                          <p:attrName>ppt_x</p:attrName>
                                        </p:attrNameLst>
                                      </p:cBhvr>
                                      <p:tavLst>
                                        <p:tav tm="0">
                                          <p:val>
                                            <p:strVal val="0-#ppt_w/2"/>
                                          </p:val>
                                        </p:tav>
                                        <p:tav tm="100000">
                                          <p:val>
                                            <p:strVal val="#ppt_x"/>
                                          </p:val>
                                        </p:tav>
                                      </p:tavLst>
                                    </p:anim>
                                    <p:anim calcmode="lin" valueType="num">
                                      <p:cBhvr additive="base">
                                        <p:cTn id="24" dur="750" fill="hold"/>
                                        <p:tgtEl>
                                          <p:spTgt spid="23">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250"/>
                                  </p:stCondLst>
                                  <p:childTnLst>
                                    <p:set>
                                      <p:cBhvr>
                                        <p:cTn id="26" dur="1" fill="hold">
                                          <p:stCondLst>
                                            <p:cond delay="0"/>
                                          </p:stCondLst>
                                        </p:cTn>
                                        <p:tgtEl>
                                          <p:spTgt spid="24">
                                            <p:txEl>
                                              <p:pRg st="0" end="0"/>
                                            </p:txEl>
                                          </p:spTgt>
                                        </p:tgtEl>
                                        <p:attrNameLst>
                                          <p:attrName>style.visibility</p:attrName>
                                        </p:attrNameLst>
                                      </p:cBhvr>
                                      <p:to>
                                        <p:strVal val="visible"/>
                                      </p:to>
                                    </p:set>
                                    <p:anim calcmode="lin" valueType="num">
                                      <p:cBhvr additive="base">
                                        <p:cTn id="27"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10" presetClass="entr" presetSubtype="0"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par>
                          <p:cTn id="33" fill="hold">
                            <p:stCondLst>
                              <p:cond delay="3250"/>
                            </p:stCondLst>
                            <p:childTnLst>
                              <p:par>
                                <p:cTn id="34" presetID="2" presetClass="entr" presetSubtype="8" decel="100000" fill="hold" grpId="0" nodeType="afterEffect">
                                  <p:stCondLst>
                                    <p:cond delay="0"/>
                                  </p:stCondLst>
                                  <p:childTnLst>
                                    <p:set>
                                      <p:cBhvr>
                                        <p:cTn id="35" dur="1" fill="hold">
                                          <p:stCondLst>
                                            <p:cond delay="0"/>
                                          </p:stCondLst>
                                        </p:cTn>
                                        <p:tgtEl>
                                          <p:spTgt spid="25">
                                            <p:txEl>
                                              <p:pRg st="0" end="0"/>
                                            </p:txEl>
                                          </p:spTgt>
                                        </p:tgtEl>
                                        <p:attrNameLst>
                                          <p:attrName>style.visibility</p:attrName>
                                        </p:attrNameLst>
                                      </p:cBhvr>
                                      <p:to>
                                        <p:strVal val="visible"/>
                                      </p:to>
                                    </p:set>
                                    <p:anim calcmode="lin" valueType="num">
                                      <p:cBhvr additive="base">
                                        <p:cTn id="36" dur="75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37" dur="750" fill="hold"/>
                                        <p:tgtEl>
                                          <p:spTgt spid="25">
                                            <p:txEl>
                                              <p:pRg st="0" end="0"/>
                                            </p:txEl>
                                          </p:spTgt>
                                        </p:tgtEl>
                                        <p:attrNameLst>
                                          <p:attrName>ppt_y</p:attrName>
                                        </p:attrNameLst>
                                      </p:cBhvr>
                                      <p:tavLst>
                                        <p:tav tm="0">
                                          <p:val>
                                            <p:strVal val="#ppt_y"/>
                                          </p:val>
                                        </p:tav>
                                        <p:tav tm="100000">
                                          <p:val>
                                            <p:strVal val="#ppt_y"/>
                                          </p:val>
                                        </p:tav>
                                      </p:tavLst>
                                    </p:anim>
                                  </p:childTnLst>
                                </p:cTn>
                              </p:par>
                              <p:par>
                                <p:cTn id="38" presetID="2" presetClass="entr" presetSubtype="2" decel="100000" fill="hold" grpId="0" nodeType="withEffect">
                                  <p:stCondLst>
                                    <p:cond delay="250"/>
                                  </p:stCondLst>
                                  <p:childTnLst>
                                    <p:set>
                                      <p:cBhvr>
                                        <p:cTn id="39" dur="1" fill="hold">
                                          <p:stCondLst>
                                            <p:cond delay="0"/>
                                          </p:stCondLst>
                                        </p:cTn>
                                        <p:tgtEl>
                                          <p:spTgt spid="26">
                                            <p:txEl>
                                              <p:pRg st="0" end="0"/>
                                            </p:txEl>
                                          </p:spTgt>
                                        </p:tgtEl>
                                        <p:attrNameLst>
                                          <p:attrName>style.visibility</p:attrName>
                                        </p:attrNameLst>
                                      </p:cBhvr>
                                      <p:to>
                                        <p:strVal val="visible"/>
                                      </p:to>
                                    </p:set>
                                    <p:anim calcmode="lin" valueType="num">
                                      <p:cBhvr additive="base">
                                        <p:cTn id="40"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26">
                                            <p:txEl>
                                              <p:pRg st="0" end="0"/>
                                            </p:txEl>
                                          </p:spTgt>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par>
                          <p:cTn id="46" fill="hold">
                            <p:stCondLst>
                              <p:cond delay="4500"/>
                            </p:stCondLst>
                            <p:childTnLst>
                              <p:par>
                                <p:cTn id="47" presetID="2" presetClass="entr" presetSubtype="8" decel="100000" fill="hold" grpId="0" nodeType="afterEffect">
                                  <p:stCondLst>
                                    <p:cond delay="0"/>
                                  </p:stCondLst>
                                  <p:childTnLst>
                                    <p:set>
                                      <p:cBhvr>
                                        <p:cTn id="48" dur="1" fill="hold">
                                          <p:stCondLst>
                                            <p:cond delay="0"/>
                                          </p:stCondLst>
                                        </p:cTn>
                                        <p:tgtEl>
                                          <p:spTgt spid="27">
                                            <p:txEl>
                                              <p:pRg st="0" end="0"/>
                                            </p:txEl>
                                          </p:spTgt>
                                        </p:tgtEl>
                                        <p:attrNameLst>
                                          <p:attrName>style.visibility</p:attrName>
                                        </p:attrNameLst>
                                      </p:cBhvr>
                                      <p:to>
                                        <p:strVal val="visible"/>
                                      </p:to>
                                    </p:set>
                                    <p:anim calcmode="lin" valueType="num">
                                      <p:cBhvr additive="base">
                                        <p:cTn id="49" dur="750" fill="hold"/>
                                        <p:tgtEl>
                                          <p:spTgt spid="27">
                                            <p:txEl>
                                              <p:pRg st="0" end="0"/>
                                            </p:txEl>
                                          </p:spTgt>
                                        </p:tgtEl>
                                        <p:attrNameLst>
                                          <p:attrName>ppt_x</p:attrName>
                                        </p:attrNameLst>
                                      </p:cBhvr>
                                      <p:tavLst>
                                        <p:tav tm="0">
                                          <p:val>
                                            <p:strVal val="0-#ppt_w/2"/>
                                          </p:val>
                                        </p:tav>
                                        <p:tav tm="100000">
                                          <p:val>
                                            <p:strVal val="#ppt_x"/>
                                          </p:val>
                                        </p:tav>
                                      </p:tavLst>
                                    </p:anim>
                                    <p:anim calcmode="lin" valueType="num">
                                      <p:cBhvr additive="base">
                                        <p:cTn id="50" dur="750" fill="hold"/>
                                        <p:tgtEl>
                                          <p:spTgt spid="27">
                                            <p:txEl>
                                              <p:pRg st="0" end="0"/>
                                            </p:txEl>
                                          </p:spTgt>
                                        </p:tgtEl>
                                        <p:attrNameLst>
                                          <p:attrName>ppt_y</p:attrName>
                                        </p:attrNameLst>
                                      </p:cBhvr>
                                      <p:tavLst>
                                        <p:tav tm="0">
                                          <p:val>
                                            <p:strVal val="#ppt_y"/>
                                          </p:val>
                                        </p:tav>
                                        <p:tav tm="100000">
                                          <p:val>
                                            <p:strVal val="#ppt_y"/>
                                          </p:val>
                                        </p:tav>
                                      </p:tavLst>
                                    </p:anim>
                                  </p:childTnLst>
                                </p:cTn>
                              </p:par>
                              <p:par>
                                <p:cTn id="51" presetID="2" presetClass="entr" presetSubtype="2" decel="100000" fill="hold" grpId="0" nodeType="withEffect">
                                  <p:stCondLst>
                                    <p:cond delay="250"/>
                                  </p:stCondLst>
                                  <p:childTnLst>
                                    <p:set>
                                      <p:cBhvr>
                                        <p:cTn id="52" dur="1" fill="hold">
                                          <p:stCondLst>
                                            <p:cond delay="0"/>
                                          </p:stCondLst>
                                        </p:cTn>
                                        <p:tgtEl>
                                          <p:spTgt spid="28">
                                            <p:txEl>
                                              <p:pRg st="0" end="0"/>
                                            </p:txEl>
                                          </p:spTgt>
                                        </p:tgtEl>
                                        <p:attrNameLst>
                                          <p:attrName>style.visibility</p:attrName>
                                        </p:attrNameLst>
                                      </p:cBhvr>
                                      <p:to>
                                        <p:strVal val="visible"/>
                                      </p:to>
                                    </p:set>
                                    <p:anim calcmode="lin" valueType="num">
                                      <p:cBhvr additive="base">
                                        <p:cTn id="53" dur="500" fill="hold"/>
                                        <p:tgtEl>
                                          <p:spTgt spid="28">
                                            <p:txEl>
                                              <p:pRg st="0" end="0"/>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28">
                                            <p:txEl>
                                              <p:pRg st="0" end="0"/>
                                            </p:txEl>
                                          </p:spTgt>
                                        </p:tgtEl>
                                        <p:attrNameLst>
                                          <p:attrName>ppt_y</p:attrName>
                                        </p:attrNameLst>
                                      </p:cBhvr>
                                      <p:tavLst>
                                        <p:tav tm="0">
                                          <p:val>
                                            <p:strVal val="#ppt_y"/>
                                          </p:val>
                                        </p:tav>
                                        <p:tav tm="100000">
                                          <p:val>
                                            <p:strVal val="#ppt_y"/>
                                          </p:val>
                                        </p:tav>
                                      </p:tavLst>
                                    </p:anim>
                                  </p:childTnLst>
                                </p:cTn>
                              </p:par>
                            </p:childTnLst>
                          </p:cTn>
                        </p:par>
                        <p:par>
                          <p:cTn id="55" fill="hold">
                            <p:stCondLst>
                              <p:cond delay="5250"/>
                            </p:stCondLst>
                            <p:childTnLst>
                              <p:par>
                                <p:cTn id="56" presetID="2" presetClass="entr" presetSubtype="4" decel="100000" fill="hold" grpId="0" nodeType="afterEffect">
                                  <p:stCondLst>
                                    <p:cond delay="0"/>
                                  </p:stCondLst>
                                  <p:iterate type="wd">
                                    <p:tmPct val="10000"/>
                                  </p:iterate>
                                  <p:childTnLst>
                                    <p:set>
                                      <p:cBhvr>
                                        <p:cTn id="57" dur="1" fill="hold">
                                          <p:stCondLst>
                                            <p:cond delay="0"/>
                                          </p:stCondLst>
                                        </p:cTn>
                                        <p:tgtEl>
                                          <p:spTgt spid="15"/>
                                        </p:tgtEl>
                                        <p:attrNameLst>
                                          <p:attrName>style.visibility</p:attrName>
                                        </p:attrNameLst>
                                      </p:cBhvr>
                                      <p:to>
                                        <p:strVal val="visible"/>
                                      </p:to>
                                    </p:set>
                                    <p:anim calcmode="lin" valueType="num">
                                      <p:cBhvr additive="base">
                                        <p:cTn id="58" dur="750" fill="hold"/>
                                        <p:tgtEl>
                                          <p:spTgt spid="15"/>
                                        </p:tgtEl>
                                        <p:attrNameLst>
                                          <p:attrName>ppt_x</p:attrName>
                                        </p:attrNameLst>
                                      </p:cBhvr>
                                      <p:tavLst>
                                        <p:tav tm="0">
                                          <p:val>
                                            <p:strVal val="#ppt_x"/>
                                          </p:val>
                                        </p:tav>
                                        <p:tav tm="100000">
                                          <p:val>
                                            <p:strVal val="#ppt_x"/>
                                          </p:val>
                                        </p:tav>
                                      </p:tavLst>
                                    </p:anim>
                                    <p:anim calcmode="lin" valueType="num">
                                      <p:cBhvr additive="base">
                                        <p:cTn id="59" dur="7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animBg="1"/>
      <p:bldP spid="21" grpId="0" animBg="1"/>
      <p:bldP spid="22" grpId="0" animBg="1"/>
      <p:bldP spid="23" grpId="0" build="p">
        <p:tmplLst>
          <p:tmpl lvl="1">
            <p:tnLst>
              <p:par>
                <p:cTn presetID="2" presetClass="entr" presetSubtype="8" decel="10000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750" fill="hold"/>
                        <p:tgtEl>
                          <p:spTgt spid="23"/>
                        </p:tgtEl>
                        <p:attrNameLst>
                          <p:attrName>ppt_x</p:attrName>
                        </p:attrNameLst>
                      </p:cBhvr>
                      <p:tavLst>
                        <p:tav tm="0">
                          <p:val>
                            <p:strVal val="0-#ppt_w/2"/>
                          </p:val>
                        </p:tav>
                        <p:tav tm="100000">
                          <p:val>
                            <p:strVal val="#ppt_x"/>
                          </p:val>
                        </p:tav>
                      </p:tavLst>
                    </p:anim>
                    <p:anim calcmode="lin" valueType="num">
                      <p:cBhvr additive="base">
                        <p:cTn dur="750" fill="hold"/>
                        <p:tgtEl>
                          <p:spTgt spid="23"/>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2" decel="10000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1+#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 presetClass="entr" presetSubtype="8"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750" fill="hold"/>
                        <p:tgtEl>
                          <p:spTgt spid="25"/>
                        </p:tgtEl>
                        <p:attrNameLst>
                          <p:attrName>ppt_x</p:attrName>
                        </p:attrNameLst>
                      </p:cBhvr>
                      <p:tavLst>
                        <p:tav tm="0">
                          <p:val>
                            <p:strVal val="0-#ppt_w/2"/>
                          </p:val>
                        </p:tav>
                        <p:tav tm="100000">
                          <p:val>
                            <p:strVal val="#ppt_x"/>
                          </p:val>
                        </p:tav>
                      </p:tavLst>
                    </p:anim>
                    <p:anim calcmode="lin" valueType="num">
                      <p:cBhvr additive="base">
                        <p:cTn dur="75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2" decel="100000" fill="hold" nodeType="with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27" grpId="0" build="p">
        <p:tmplLst>
          <p:tmpl lvl="1">
            <p:tnLst>
              <p:par>
                <p:cTn presetID="2" presetClass="entr" presetSubtype="8" decel="10000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750" fill="hold"/>
                        <p:tgtEl>
                          <p:spTgt spid="27"/>
                        </p:tgtEl>
                        <p:attrNameLst>
                          <p:attrName>ppt_x</p:attrName>
                        </p:attrNameLst>
                      </p:cBhvr>
                      <p:tavLst>
                        <p:tav tm="0">
                          <p:val>
                            <p:strVal val="0-#ppt_w/2"/>
                          </p:val>
                        </p:tav>
                        <p:tav tm="100000">
                          <p:val>
                            <p:strVal val="#ppt_x"/>
                          </p:val>
                        </p:tav>
                      </p:tavLst>
                    </p:anim>
                    <p:anim calcmode="lin" valueType="num">
                      <p:cBhvr additive="base">
                        <p:cTn dur="75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2" decel="100000" fill="hold" nodeType="withEffect">
                  <p:stCondLst>
                    <p:cond delay="25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1+#ppt_w/2"/>
                          </p:val>
                        </p:tav>
                        <p:tav tm="100000">
                          <p:val>
                            <p:strVal val="#ppt_x"/>
                          </p:val>
                        </p:tav>
                      </p:tavLst>
                    </p:anim>
                    <p:anim calcmode="lin" valueType="num">
                      <p:cBhvr additive="base">
                        <p:cTn dur="500" fill="hold"/>
                        <p:tgtEl>
                          <p:spTgt spid="28"/>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6 point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a:p>
        </p:txBody>
      </p:sp>
      <p:grpSp>
        <p:nvGrpSpPr>
          <p:cNvPr id="48" name="Group 47"/>
          <p:cNvGrpSpPr/>
          <p:nvPr userDrawn="1"/>
        </p:nvGrpSpPr>
        <p:grpSpPr>
          <a:xfrm>
            <a:off x="9186199" y="3303099"/>
            <a:ext cx="2064368" cy="1640869"/>
            <a:chOff x="9186199" y="2684120"/>
            <a:chExt cx="2064368" cy="1640869"/>
          </a:xfrm>
        </p:grpSpPr>
        <p:sp>
          <p:nvSpPr>
            <p:cNvPr id="27" name="Freeform: Shape 26"/>
            <p:cNvSpPr/>
            <p:nvPr userDrawn="1"/>
          </p:nvSpPr>
          <p:spPr>
            <a:xfrm>
              <a:off x="9186199" y="2684120"/>
              <a:ext cx="2064368" cy="1640869"/>
            </a:xfrm>
            <a:custGeom>
              <a:avLst/>
              <a:gdLst>
                <a:gd name="connsiteX0" fmla="*/ 0 w 2408609"/>
                <a:gd name="connsiteY0" fmla="*/ 0 h 1914490"/>
                <a:gd name="connsiteX1" fmla="*/ 98444 w 2408609"/>
                <a:gd name="connsiteY1" fmla="*/ 2489 h 1914490"/>
                <a:gd name="connsiteX2" fmla="*/ 2330455 w 2408609"/>
                <a:gd name="connsiteY2" fmla="*/ 1264026 h 1914490"/>
                <a:gd name="connsiteX3" fmla="*/ 2408609 w 2408609"/>
                <a:gd name="connsiteY3" fmla="*/ 1392672 h 1914490"/>
                <a:gd name="connsiteX4" fmla="*/ 1504793 w 2408609"/>
                <a:gd name="connsiteY4" fmla="*/ 1914490 h 1914490"/>
                <a:gd name="connsiteX5" fmla="*/ 1464388 w 2408609"/>
                <a:gd name="connsiteY5" fmla="*/ 1847982 h 1914490"/>
                <a:gd name="connsiteX6" fmla="*/ 137396 w 2408609"/>
                <a:gd name="connsiteY6" fmla="*/ 1052618 h 1914490"/>
                <a:gd name="connsiteX7" fmla="*/ 0 w 2408609"/>
                <a:gd name="connsiteY7" fmla="*/ 1045680 h 1914490"/>
                <a:gd name="connsiteX8" fmla="*/ 0 w 2408609"/>
                <a:gd name="connsiteY8" fmla="*/ 0 h 191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8609" h="1914490">
                  <a:moveTo>
                    <a:pt x="0" y="0"/>
                  </a:moveTo>
                  <a:lnTo>
                    <a:pt x="98444" y="2489"/>
                  </a:lnTo>
                  <a:cubicBezTo>
                    <a:pt x="1027802" y="49599"/>
                    <a:pt x="1840516" y="538821"/>
                    <a:pt x="2330455" y="1264026"/>
                  </a:cubicBezTo>
                  <a:lnTo>
                    <a:pt x="2408609" y="1392672"/>
                  </a:lnTo>
                  <a:lnTo>
                    <a:pt x="1504793" y="1914490"/>
                  </a:lnTo>
                  <a:lnTo>
                    <a:pt x="1464388" y="1847982"/>
                  </a:lnTo>
                  <a:cubicBezTo>
                    <a:pt x="1169159" y="1410986"/>
                    <a:pt x="689669" y="1108705"/>
                    <a:pt x="137396" y="1052618"/>
                  </a:cubicBezTo>
                  <a:lnTo>
                    <a:pt x="0" y="104568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2" name="TextBox 41"/>
            <p:cNvSpPr txBox="1"/>
            <p:nvPr userDrawn="1"/>
          </p:nvSpPr>
          <p:spPr>
            <a:xfrm>
              <a:off x="9772054" y="3068065"/>
              <a:ext cx="704039" cy="646331"/>
            </a:xfrm>
            <a:prstGeom prst="rect">
              <a:avLst/>
            </a:prstGeom>
            <a:noFill/>
          </p:spPr>
          <p:txBody>
            <a:bodyPr wrap="none" rtlCol="0">
              <a:spAutoFit/>
            </a:bodyPr>
            <a:lstStyle/>
            <a:p>
              <a:pPr algn="ctr"/>
              <a:r>
                <a:rPr kumimoji="1" lang="en-US" altLang="ja-JP" sz="3600" i="1">
                  <a:solidFill>
                    <a:schemeClr val="bg1"/>
                  </a:solidFill>
                </a:rPr>
                <a:t>01</a:t>
              </a:r>
              <a:endParaRPr kumimoji="1" lang="ja-JP" altLang="en-US" sz="3600" i="1">
                <a:solidFill>
                  <a:schemeClr val="bg1"/>
                </a:solidFill>
              </a:endParaRPr>
            </a:p>
          </p:txBody>
        </p:sp>
      </p:grpSp>
      <p:grpSp>
        <p:nvGrpSpPr>
          <p:cNvPr id="49" name="Group 48"/>
          <p:cNvGrpSpPr/>
          <p:nvPr userDrawn="1"/>
        </p:nvGrpSpPr>
        <p:grpSpPr>
          <a:xfrm>
            <a:off x="10519742" y="4568879"/>
            <a:ext cx="1083911" cy="2385613"/>
            <a:chOff x="10519742" y="3949900"/>
            <a:chExt cx="1083911" cy="2385613"/>
          </a:xfrm>
        </p:grpSpPr>
        <p:sp>
          <p:nvSpPr>
            <p:cNvPr id="22" name="Freeform: Shape 21"/>
            <p:cNvSpPr/>
            <p:nvPr userDrawn="1"/>
          </p:nvSpPr>
          <p:spPr>
            <a:xfrm>
              <a:off x="10519742" y="3949900"/>
              <a:ext cx="1083911" cy="2385613"/>
            </a:xfrm>
            <a:custGeom>
              <a:avLst/>
              <a:gdLst>
                <a:gd name="connsiteX0" fmla="*/ 903834 w 1264657"/>
                <a:gd name="connsiteY0" fmla="*/ 0 h 2783422"/>
                <a:gd name="connsiteX1" fmla="*/ 918287 w 1264657"/>
                <a:gd name="connsiteY1" fmla="*/ 23790 h 2783422"/>
                <a:gd name="connsiteX2" fmla="*/ 1264657 w 1264657"/>
                <a:gd name="connsiteY2" fmla="*/ 1391711 h 2783422"/>
                <a:gd name="connsiteX3" fmla="*/ 918287 w 1264657"/>
                <a:gd name="connsiteY3" fmla="*/ 2759632 h 2783422"/>
                <a:gd name="connsiteX4" fmla="*/ 903835 w 1264657"/>
                <a:gd name="connsiteY4" fmla="*/ 2783422 h 2783422"/>
                <a:gd name="connsiteX5" fmla="*/ 1 w 1264657"/>
                <a:gd name="connsiteY5" fmla="*/ 2261593 h 2783422"/>
                <a:gd name="connsiteX6" fmla="*/ 76770 w 1264657"/>
                <a:gd name="connsiteY6" fmla="*/ 2102227 h 2783422"/>
                <a:gd name="connsiteX7" fmla="*/ 220217 w 1264657"/>
                <a:gd name="connsiteY7" fmla="*/ 1391711 h 2783422"/>
                <a:gd name="connsiteX8" fmla="*/ 76770 w 1264657"/>
                <a:gd name="connsiteY8" fmla="*/ 681195 h 2783422"/>
                <a:gd name="connsiteX9" fmla="*/ 0 w 1264657"/>
                <a:gd name="connsiteY9" fmla="*/ 521829 h 2783422"/>
                <a:gd name="connsiteX10" fmla="*/ 903834 w 1264657"/>
                <a:gd name="connsiteY10" fmla="*/ 0 h 2783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4657" h="2783422">
                  <a:moveTo>
                    <a:pt x="903834" y="0"/>
                  </a:moveTo>
                  <a:lnTo>
                    <a:pt x="918287" y="23790"/>
                  </a:lnTo>
                  <a:cubicBezTo>
                    <a:pt x="1139183" y="430422"/>
                    <a:pt x="1264657" y="896414"/>
                    <a:pt x="1264657" y="1391711"/>
                  </a:cubicBezTo>
                  <a:cubicBezTo>
                    <a:pt x="1264657" y="1887009"/>
                    <a:pt x="1139183" y="2353000"/>
                    <a:pt x="918287" y="2759632"/>
                  </a:cubicBezTo>
                  <a:lnTo>
                    <a:pt x="903835" y="2783422"/>
                  </a:lnTo>
                  <a:lnTo>
                    <a:pt x="1" y="2261593"/>
                  </a:lnTo>
                  <a:lnTo>
                    <a:pt x="76770" y="2102227"/>
                  </a:lnTo>
                  <a:cubicBezTo>
                    <a:pt x="169139" y="1883843"/>
                    <a:pt x="220217" y="1643742"/>
                    <a:pt x="220217" y="1391711"/>
                  </a:cubicBezTo>
                  <a:cubicBezTo>
                    <a:pt x="220217" y="1139680"/>
                    <a:pt x="169139" y="899579"/>
                    <a:pt x="76770" y="681195"/>
                  </a:cubicBezTo>
                  <a:lnTo>
                    <a:pt x="0" y="521829"/>
                  </a:lnTo>
                  <a:lnTo>
                    <a:pt x="90383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3" name="TextBox 42"/>
            <p:cNvSpPr txBox="1"/>
            <p:nvPr userDrawn="1"/>
          </p:nvSpPr>
          <p:spPr>
            <a:xfrm>
              <a:off x="10791080" y="4819540"/>
              <a:ext cx="691215" cy="646331"/>
            </a:xfrm>
            <a:prstGeom prst="rect">
              <a:avLst/>
            </a:prstGeom>
            <a:noFill/>
          </p:spPr>
          <p:txBody>
            <a:bodyPr wrap="none" rtlCol="0">
              <a:spAutoFit/>
            </a:bodyPr>
            <a:lstStyle/>
            <a:p>
              <a:pPr algn="ctr"/>
              <a:r>
                <a:rPr kumimoji="1" lang="en-US" altLang="ja-JP" sz="3600" i="1">
                  <a:solidFill>
                    <a:schemeClr val="bg1"/>
                  </a:solidFill>
                </a:rPr>
                <a:t>02</a:t>
              </a:r>
              <a:endParaRPr kumimoji="1" lang="ja-JP" altLang="en-US" sz="3600" i="1">
                <a:solidFill>
                  <a:schemeClr val="bg1"/>
                </a:solidFill>
              </a:endParaRPr>
            </a:p>
          </p:txBody>
        </p:sp>
      </p:grpSp>
      <p:grpSp>
        <p:nvGrpSpPr>
          <p:cNvPr id="50" name="Group 49"/>
          <p:cNvGrpSpPr/>
          <p:nvPr userDrawn="1"/>
        </p:nvGrpSpPr>
        <p:grpSpPr>
          <a:xfrm>
            <a:off x="9186199" y="6579402"/>
            <a:ext cx="2064368" cy="1640869"/>
            <a:chOff x="9186199" y="5960423"/>
            <a:chExt cx="2064368" cy="1640869"/>
          </a:xfrm>
        </p:grpSpPr>
        <p:sp>
          <p:nvSpPr>
            <p:cNvPr id="19" name="Freeform: Shape 18"/>
            <p:cNvSpPr/>
            <p:nvPr userDrawn="1"/>
          </p:nvSpPr>
          <p:spPr>
            <a:xfrm>
              <a:off x="9186199" y="5960423"/>
              <a:ext cx="2064368" cy="1640869"/>
            </a:xfrm>
            <a:custGeom>
              <a:avLst/>
              <a:gdLst>
                <a:gd name="connsiteX0" fmla="*/ 1504793 w 2408609"/>
                <a:gd name="connsiteY0" fmla="*/ 0 h 1914490"/>
                <a:gd name="connsiteX1" fmla="*/ 2408609 w 2408609"/>
                <a:gd name="connsiteY1" fmla="*/ 521818 h 1914490"/>
                <a:gd name="connsiteX2" fmla="*/ 2330455 w 2408609"/>
                <a:gd name="connsiteY2" fmla="*/ 650464 h 1914490"/>
                <a:gd name="connsiteX3" fmla="*/ 98444 w 2408609"/>
                <a:gd name="connsiteY3" fmla="*/ 1912001 h 1914490"/>
                <a:gd name="connsiteX4" fmla="*/ 0 w 2408609"/>
                <a:gd name="connsiteY4" fmla="*/ 1914490 h 1914490"/>
                <a:gd name="connsiteX5" fmla="*/ 0 w 2408609"/>
                <a:gd name="connsiteY5" fmla="*/ 868810 h 1914490"/>
                <a:gd name="connsiteX6" fmla="*/ 137396 w 2408609"/>
                <a:gd name="connsiteY6" fmla="*/ 861872 h 1914490"/>
                <a:gd name="connsiteX7" fmla="*/ 1464388 w 2408609"/>
                <a:gd name="connsiteY7" fmla="*/ 66508 h 1914490"/>
                <a:gd name="connsiteX8" fmla="*/ 1504793 w 2408609"/>
                <a:gd name="connsiteY8" fmla="*/ 0 h 191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8609" h="1914490">
                  <a:moveTo>
                    <a:pt x="1504793" y="0"/>
                  </a:moveTo>
                  <a:lnTo>
                    <a:pt x="2408609" y="521818"/>
                  </a:lnTo>
                  <a:lnTo>
                    <a:pt x="2330455" y="650464"/>
                  </a:lnTo>
                  <a:cubicBezTo>
                    <a:pt x="1840516" y="1375669"/>
                    <a:pt x="1027802" y="1864892"/>
                    <a:pt x="98444" y="1912001"/>
                  </a:cubicBezTo>
                  <a:lnTo>
                    <a:pt x="0" y="1914490"/>
                  </a:lnTo>
                  <a:lnTo>
                    <a:pt x="0" y="868810"/>
                  </a:lnTo>
                  <a:lnTo>
                    <a:pt x="137396" y="861872"/>
                  </a:lnTo>
                  <a:cubicBezTo>
                    <a:pt x="689669" y="805786"/>
                    <a:pt x="1169159" y="503504"/>
                    <a:pt x="1464388" y="66508"/>
                  </a:cubicBezTo>
                  <a:lnTo>
                    <a:pt x="150479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4" name="TextBox 43"/>
            <p:cNvSpPr txBox="1"/>
            <p:nvPr userDrawn="1"/>
          </p:nvSpPr>
          <p:spPr>
            <a:xfrm>
              <a:off x="9778466" y="6520721"/>
              <a:ext cx="691215" cy="646331"/>
            </a:xfrm>
            <a:prstGeom prst="rect">
              <a:avLst/>
            </a:prstGeom>
            <a:noFill/>
          </p:spPr>
          <p:txBody>
            <a:bodyPr wrap="none" rtlCol="0">
              <a:spAutoFit/>
            </a:bodyPr>
            <a:lstStyle/>
            <a:p>
              <a:pPr algn="ctr"/>
              <a:r>
                <a:rPr kumimoji="1" lang="en-US" altLang="ja-JP" sz="3600" i="1">
                  <a:solidFill>
                    <a:schemeClr val="bg1"/>
                  </a:solidFill>
                </a:rPr>
                <a:t>03</a:t>
              </a:r>
              <a:endParaRPr kumimoji="1" lang="ja-JP" altLang="en-US" sz="3600" i="1">
                <a:solidFill>
                  <a:schemeClr val="bg1"/>
                </a:solidFill>
              </a:endParaRPr>
            </a:p>
          </p:txBody>
        </p:sp>
      </p:grpSp>
      <p:grpSp>
        <p:nvGrpSpPr>
          <p:cNvPr id="51" name="Group 50"/>
          <p:cNvGrpSpPr/>
          <p:nvPr userDrawn="1"/>
        </p:nvGrpSpPr>
        <p:grpSpPr>
          <a:xfrm>
            <a:off x="7037432" y="6579402"/>
            <a:ext cx="2064368" cy="1640869"/>
            <a:chOff x="7037432" y="5960423"/>
            <a:chExt cx="2064368" cy="1640869"/>
          </a:xfrm>
        </p:grpSpPr>
        <p:sp>
          <p:nvSpPr>
            <p:cNvPr id="20" name="Freeform: Shape 19"/>
            <p:cNvSpPr/>
            <p:nvPr userDrawn="1"/>
          </p:nvSpPr>
          <p:spPr>
            <a:xfrm>
              <a:off x="7037432" y="5960423"/>
              <a:ext cx="2064368" cy="1640869"/>
            </a:xfrm>
            <a:custGeom>
              <a:avLst/>
              <a:gdLst>
                <a:gd name="connsiteX0" fmla="*/ 903815 w 2408609"/>
                <a:gd name="connsiteY0" fmla="*/ 0 h 1914490"/>
                <a:gd name="connsiteX1" fmla="*/ 944220 w 2408609"/>
                <a:gd name="connsiteY1" fmla="*/ 66508 h 1914490"/>
                <a:gd name="connsiteX2" fmla="*/ 2271212 w 2408609"/>
                <a:gd name="connsiteY2" fmla="*/ 861872 h 1914490"/>
                <a:gd name="connsiteX3" fmla="*/ 2408609 w 2408609"/>
                <a:gd name="connsiteY3" fmla="*/ 868810 h 1914490"/>
                <a:gd name="connsiteX4" fmla="*/ 2408609 w 2408609"/>
                <a:gd name="connsiteY4" fmla="*/ 1914490 h 1914490"/>
                <a:gd name="connsiteX5" fmla="*/ 2310166 w 2408609"/>
                <a:gd name="connsiteY5" fmla="*/ 1912001 h 1914490"/>
                <a:gd name="connsiteX6" fmla="*/ 78155 w 2408609"/>
                <a:gd name="connsiteY6" fmla="*/ 650464 h 1914490"/>
                <a:gd name="connsiteX7" fmla="*/ 0 w 2408609"/>
                <a:gd name="connsiteY7" fmla="*/ 521817 h 1914490"/>
                <a:gd name="connsiteX8" fmla="*/ 903815 w 2408609"/>
                <a:gd name="connsiteY8" fmla="*/ 0 h 191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8609" h="1914490">
                  <a:moveTo>
                    <a:pt x="903815" y="0"/>
                  </a:moveTo>
                  <a:lnTo>
                    <a:pt x="944220" y="66508"/>
                  </a:lnTo>
                  <a:cubicBezTo>
                    <a:pt x="1239449" y="503504"/>
                    <a:pt x="1718939" y="805786"/>
                    <a:pt x="2271212" y="861872"/>
                  </a:cubicBezTo>
                  <a:lnTo>
                    <a:pt x="2408609" y="868810"/>
                  </a:lnTo>
                  <a:lnTo>
                    <a:pt x="2408609" y="1914490"/>
                  </a:lnTo>
                  <a:lnTo>
                    <a:pt x="2310166" y="1912001"/>
                  </a:lnTo>
                  <a:cubicBezTo>
                    <a:pt x="1380808" y="1864892"/>
                    <a:pt x="568095" y="1375669"/>
                    <a:pt x="78155" y="650464"/>
                  </a:cubicBezTo>
                  <a:lnTo>
                    <a:pt x="0" y="521817"/>
                  </a:lnTo>
                  <a:lnTo>
                    <a:pt x="90381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5" name="TextBox 44"/>
            <p:cNvSpPr txBox="1"/>
            <p:nvPr userDrawn="1"/>
          </p:nvSpPr>
          <p:spPr>
            <a:xfrm>
              <a:off x="7757747" y="6520721"/>
              <a:ext cx="691215" cy="646331"/>
            </a:xfrm>
            <a:prstGeom prst="rect">
              <a:avLst/>
            </a:prstGeom>
            <a:noFill/>
          </p:spPr>
          <p:txBody>
            <a:bodyPr wrap="none" rtlCol="0">
              <a:spAutoFit/>
            </a:bodyPr>
            <a:lstStyle/>
            <a:p>
              <a:pPr algn="ctr"/>
              <a:r>
                <a:rPr kumimoji="1" lang="en-US" altLang="ja-JP" sz="3600" i="1">
                  <a:solidFill>
                    <a:schemeClr val="bg1"/>
                  </a:solidFill>
                </a:rPr>
                <a:t>04</a:t>
              </a:r>
              <a:endParaRPr kumimoji="1" lang="ja-JP" altLang="en-US" sz="3600" i="1">
                <a:solidFill>
                  <a:schemeClr val="bg1"/>
                </a:solidFill>
              </a:endParaRPr>
            </a:p>
          </p:txBody>
        </p:sp>
      </p:grpSp>
      <p:grpSp>
        <p:nvGrpSpPr>
          <p:cNvPr id="52" name="Group 51"/>
          <p:cNvGrpSpPr/>
          <p:nvPr userDrawn="1"/>
        </p:nvGrpSpPr>
        <p:grpSpPr>
          <a:xfrm>
            <a:off x="6684347" y="4568880"/>
            <a:ext cx="1083909" cy="2385611"/>
            <a:chOff x="6684347" y="3949901"/>
            <a:chExt cx="1083909" cy="2385611"/>
          </a:xfrm>
        </p:grpSpPr>
        <p:sp>
          <p:nvSpPr>
            <p:cNvPr id="21" name="Freeform: Shape 20"/>
            <p:cNvSpPr/>
            <p:nvPr userDrawn="1"/>
          </p:nvSpPr>
          <p:spPr>
            <a:xfrm>
              <a:off x="6684347" y="3949901"/>
              <a:ext cx="1083909" cy="2385611"/>
            </a:xfrm>
            <a:custGeom>
              <a:avLst/>
              <a:gdLst>
                <a:gd name="connsiteX0" fmla="*/ 360823 w 1264655"/>
                <a:gd name="connsiteY0" fmla="*/ 0 h 2783420"/>
                <a:gd name="connsiteX1" fmla="*/ 1264655 w 1264655"/>
                <a:gd name="connsiteY1" fmla="*/ 521828 h 2783420"/>
                <a:gd name="connsiteX2" fmla="*/ 1187885 w 1264655"/>
                <a:gd name="connsiteY2" fmla="*/ 681194 h 2783420"/>
                <a:gd name="connsiteX3" fmla="*/ 1044438 w 1264655"/>
                <a:gd name="connsiteY3" fmla="*/ 1391710 h 2783420"/>
                <a:gd name="connsiteX4" fmla="*/ 1187885 w 1264655"/>
                <a:gd name="connsiteY4" fmla="*/ 2102226 h 2783420"/>
                <a:gd name="connsiteX5" fmla="*/ 1264655 w 1264655"/>
                <a:gd name="connsiteY5" fmla="*/ 2261592 h 2783420"/>
                <a:gd name="connsiteX6" fmla="*/ 360822 w 1264655"/>
                <a:gd name="connsiteY6" fmla="*/ 2783420 h 2783420"/>
                <a:gd name="connsiteX7" fmla="*/ 346370 w 1264655"/>
                <a:gd name="connsiteY7" fmla="*/ 2759631 h 2783420"/>
                <a:gd name="connsiteX8" fmla="*/ 0 w 1264655"/>
                <a:gd name="connsiteY8" fmla="*/ 1391710 h 2783420"/>
                <a:gd name="connsiteX9" fmla="*/ 346370 w 1264655"/>
                <a:gd name="connsiteY9" fmla="*/ 23789 h 2783420"/>
                <a:gd name="connsiteX10" fmla="*/ 360823 w 1264655"/>
                <a:gd name="connsiteY10" fmla="*/ 0 h 2783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4655" h="2783420">
                  <a:moveTo>
                    <a:pt x="360823" y="0"/>
                  </a:moveTo>
                  <a:lnTo>
                    <a:pt x="1264655" y="521828"/>
                  </a:lnTo>
                  <a:lnTo>
                    <a:pt x="1187885" y="681194"/>
                  </a:lnTo>
                  <a:cubicBezTo>
                    <a:pt x="1095516" y="899578"/>
                    <a:pt x="1044438" y="1139679"/>
                    <a:pt x="1044438" y="1391710"/>
                  </a:cubicBezTo>
                  <a:cubicBezTo>
                    <a:pt x="1044438" y="1643741"/>
                    <a:pt x="1095516" y="1883842"/>
                    <a:pt x="1187885" y="2102226"/>
                  </a:cubicBezTo>
                  <a:lnTo>
                    <a:pt x="1264655" y="2261592"/>
                  </a:lnTo>
                  <a:lnTo>
                    <a:pt x="360822" y="2783420"/>
                  </a:lnTo>
                  <a:lnTo>
                    <a:pt x="346370" y="2759631"/>
                  </a:lnTo>
                  <a:cubicBezTo>
                    <a:pt x="125475" y="2352999"/>
                    <a:pt x="0" y="1887008"/>
                    <a:pt x="0" y="1391710"/>
                  </a:cubicBezTo>
                  <a:cubicBezTo>
                    <a:pt x="0" y="896413"/>
                    <a:pt x="125475" y="430421"/>
                    <a:pt x="346370" y="23789"/>
                  </a:cubicBezTo>
                  <a:lnTo>
                    <a:pt x="36082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6" name="TextBox 45"/>
            <p:cNvSpPr txBox="1"/>
            <p:nvPr userDrawn="1"/>
          </p:nvSpPr>
          <p:spPr>
            <a:xfrm>
              <a:off x="6804493" y="4819540"/>
              <a:ext cx="691215" cy="646331"/>
            </a:xfrm>
            <a:prstGeom prst="rect">
              <a:avLst/>
            </a:prstGeom>
            <a:noFill/>
          </p:spPr>
          <p:txBody>
            <a:bodyPr wrap="none" rtlCol="0">
              <a:spAutoFit/>
            </a:bodyPr>
            <a:lstStyle/>
            <a:p>
              <a:pPr algn="ctr"/>
              <a:r>
                <a:rPr kumimoji="1" lang="en-US" altLang="ja-JP" sz="3600" i="1">
                  <a:solidFill>
                    <a:schemeClr val="bg1"/>
                  </a:solidFill>
                </a:rPr>
                <a:t>04</a:t>
              </a:r>
              <a:endParaRPr kumimoji="1" lang="ja-JP" altLang="en-US" sz="3600" i="1">
                <a:solidFill>
                  <a:schemeClr val="bg1"/>
                </a:solidFill>
              </a:endParaRPr>
            </a:p>
          </p:txBody>
        </p:sp>
      </p:grpSp>
      <p:grpSp>
        <p:nvGrpSpPr>
          <p:cNvPr id="53" name="Group 52"/>
          <p:cNvGrpSpPr/>
          <p:nvPr userDrawn="1"/>
        </p:nvGrpSpPr>
        <p:grpSpPr>
          <a:xfrm>
            <a:off x="7037433" y="3303099"/>
            <a:ext cx="2064366" cy="1640869"/>
            <a:chOff x="7037433" y="2684120"/>
            <a:chExt cx="2064366" cy="1640869"/>
          </a:xfrm>
        </p:grpSpPr>
        <p:sp>
          <p:nvSpPr>
            <p:cNvPr id="26" name="Freeform: Shape 25"/>
            <p:cNvSpPr/>
            <p:nvPr userDrawn="1"/>
          </p:nvSpPr>
          <p:spPr>
            <a:xfrm>
              <a:off x="7037433" y="2684120"/>
              <a:ext cx="2064366" cy="1640869"/>
            </a:xfrm>
            <a:custGeom>
              <a:avLst/>
              <a:gdLst>
                <a:gd name="connsiteX0" fmla="*/ 2408607 w 2408607"/>
                <a:gd name="connsiteY0" fmla="*/ 0 h 1914490"/>
                <a:gd name="connsiteX1" fmla="*/ 2408607 w 2408607"/>
                <a:gd name="connsiteY1" fmla="*/ 1045680 h 1914490"/>
                <a:gd name="connsiteX2" fmla="*/ 2271211 w 2408607"/>
                <a:gd name="connsiteY2" fmla="*/ 1052618 h 1914490"/>
                <a:gd name="connsiteX3" fmla="*/ 944219 w 2408607"/>
                <a:gd name="connsiteY3" fmla="*/ 1847982 h 1914490"/>
                <a:gd name="connsiteX4" fmla="*/ 903814 w 2408607"/>
                <a:gd name="connsiteY4" fmla="*/ 1914490 h 1914490"/>
                <a:gd name="connsiteX5" fmla="*/ 0 w 2408607"/>
                <a:gd name="connsiteY5" fmla="*/ 1392673 h 1914490"/>
                <a:gd name="connsiteX6" fmla="*/ 78154 w 2408607"/>
                <a:gd name="connsiteY6" fmla="*/ 1264026 h 1914490"/>
                <a:gd name="connsiteX7" fmla="*/ 2310165 w 2408607"/>
                <a:gd name="connsiteY7" fmla="*/ 2489 h 1914490"/>
                <a:gd name="connsiteX8" fmla="*/ 2408607 w 2408607"/>
                <a:gd name="connsiteY8" fmla="*/ 0 h 191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8607" h="1914490">
                  <a:moveTo>
                    <a:pt x="2408607" y="0"/>
                  </a:moveTo>
                  <a:lnTo>
                    <a:pt x="2408607" y="1045680"/>
                  </a:lnTo>
                  <a:lnTo>
                    <a:pt x="2271211" y="1052618"/>
                  </a:lnTo>
                  <a:cubicBezTo>
                    <a:pt x="1718938" y="1108705"/>
                    <a:pt x="1239448" y="1410986"/>
                    <a:pt x="944219" y="1847982"/>
                  </a:cubicBezTo>
                  <a:lnTo>
                    <a:pt x="903814" y="1914490"/>
                  </a:lnTo>
                  <a:lnTo>
                    <a:pt x="0" y="1392673"/>
                  </a:lnTo>
                  <a:lnTo>
                    <a:pt x="78154" y="1264026"/>
                  </a:lnTo>
                  <a:cubicBezTo>
                    <a:pt x="568094" y="538821"/>
                    <a:pt x="1380807" y="49599"/>
                    <a:pt x="2310165" y="2489"/>
                  </a:cubicBezTo>
                  <a:lnTo>
                    <a:pt x="2408607"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7" name="TextBox 46"/>
            <p:cNvSpPr txBox="1"/>
            <p:nvPr userDrawn="1"/>
          </p:nvSpPr>
          <p:spPr>
            <a:xfrm>
              <a:off x="7751335" y="3068065"/>
              <a:ext cx="704039" cy="646331"/>
            </a:xfrm>
            <a:prstGeom prst="rect">
              <a:avLst/>
            </a:prstGeom>
            <a:noFill/>
          </p:spPr>
          <p:txBody>
            <a:bodyPr wrap="none" rtlCol="0">
              <a:spAutoFit/>
            </a:bodyPr>
            <a:lstStyle/>
            <a:p>
              <a:pPr algn="ctr"/>
              <a:r>
                <a:rPr kumimoji="1" lang="en-US" altLang="ja-JP" sz="3600" i="1">
                  <a:solidFill>
                    <a:schemeClr val="bg1"/>
                  </a:solidFill>
                </a:rPr>
                <a:t>06</a:t>
              </a:r>
              <a:endParaRPr kumimoji="1" lang="ja-JP" altLang="en-US" sz="3600" i="1">
                <a:solidFill>
                  <a:schemeClr val="bg1"/>
                </a:solidFill>
              </a:endParaRPr>
            </a:p>
          </p:txBody>
        </p:sp>
      </p:grpSp>
      <p:sp>
        <p:nvSpPr>
          <p:cNvPr id="54" name="タイトル 1"/>
          <p:cNvSpPr>
            <a:spLocks noGrp="1"/>
          </p:cNvSpPr>
          <p:nvPr>
            <p:ph type="title" hasCustomPrompt="1"/>
          </p:nvPr>
        </p:nvSpPr>
        <p:spPr>
          <a:xfrm>
            <a:off x="775021" y="531190"/>
            <a:ext cx="16737958" cy="1612865"/>
          </a:xfrm>
        </p:spPr>
        <p:txBody>
          <a:bodyPr anchor="ctr">
            <a:normAutofit/>
          </a:bodyPr>
          <a:lstStyle>
            <a:lvl1pPr algn="ctr">
              <a:lnSpc>
                <a:spcPct val="100000"/>
              </a:lnSpc>
              <a:defRPr sz="9600" baseline="0">
                <a:latin typeface="Roboto Bold" pitchFamily="2" charset="0"/>
              </a:defRPr>
            </a:lvl1pPr>
          </a:lstStyle>
          <a:p>
            <a:r>
              <a:rPr kumimoji="1" lang="en-US" altLang="ja-JP"/>
              <a:t>Slide Title Goes Here</a:t>
            </a:r>
            <a:endParaRPr kumimoji="1" lang="ja-JP" altLang="en-US"/>
          </a:p>
        </p:txBody>
      </p:sp>
      <p:sp>
        <p:nvSpPr>
          <p:cNvPr id="57" name="テキスト プレースホルダー 5"/>
          <p:cNvSpPr>
            <a:spLocks noGrp="1"/>
          </p:cNvSpPr>
          <p:nvPr>
            <p:ph type="body" sz="quarter" idx="18" hasCustomPrompt="1"/>
          </p:nvPr>
        </p:nvSpPr>
        <p:spPr>
          <a:xfrm>
            <a:off x="11422743" y="2851569"/>
            <a:ext cx="5345946" cy="537027"/>
          </a:xfrm>
        </p:spPr>
        <p:txBody>
          <a:bodyPr numCol="1" spcCol="360000" anchor="b">
            <a:norm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Heading Goes Here</a:t>
            </a:r>
            <a:endParaRPr kumimoji="1" lang="ja-JP" altLang="en-US"/>
          </a:p>
        </p:txBody>
      </p:sp>
      <p:sp>
        <p:nvSpPr>
          <p:cNvPr id="58" name="テキスト プレースホルダー 5"/>
          <p:cNvSpPr>
            <a:spLocks noGrp="1"/>
          </p:cNvSpPr>
          <p:nvPr>
            <p:ph type="body" sz="quarter" idx="19" hasCustomPrompt="1"/>
          </p:nvPr>
        </p:nvSpPr>
        <p:spPr>
          <a:xfrm>
            <a:off x="11422743" y="3374089"/>
            <a:ext cx="5345946" cy="884147"/>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
        <p:nvSpPr>
          <p:cNvPr id="59" name="テキスト プレースホルダー 5"/>
          <p:cNvSpPr>
            <a:spLocks noGrp="1"/>
          </p:cNvSpPr>
          <p:nvPr>
            <p:ph type="body" sz="quarter" idx="20" hasCustomPrompt="1"/>
          </p:nvPr>
        </p:nvSpPr>
        <p:spPr>
          <a:xfrm>
            <a:off x="12067513" y="5185701"/>
            <a:ext cx="5345946" cy="537027"/>
          </a:xfrm>
        </p:spPr>
        <p:txBody>
          <a:bodyPr numCol="1" spcCol="360000" anchor="b">
            <a:norm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Heading Goes Here</a:t>
            </a:r>
            <a:endParaRPr kumimoji="1" lang="ja-JP" altLang="en-US"/>
          </a:p>
        </p:txBody>
      </p:sp>
      <p:sp>
        <p:nvSpPr>
          <p:cNvPr id="60" name="テキスト プレースホルダー 5"/>
          <p:cNvSpPr>
            <a:spLocks noGrp="1"/>
          </p:cNvSpPr>
          <p:nvPr>
            <p:ph type="body" sz="quarter" idx="21" hasCustomPrompt="1"/>
          </p:nvPr>
        </p:nvSpPr>
        <p:spPr>
          <a:xfrm>
            <a:off x="12067513" y="5708221"/>
            <a:ext cx="5345946" cy="884147"/>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
        <p:nvSpPr>
          <p:cNvPr id="61" name="テキスト プレースホルダー 5"/>
          <p:cNvSpPr>
            <a:spLocks noGrp="1"/>
          </p:cNvSpPr>
          <p:nvPr>
            <p:ph type="body" sz="quarter" idx="22" hasCustomPrompt="1"/>
          </p:nvPr>
        </p:nvSpPr>
        <p:spPr>
          <a:xfrm>
            <a:off x="11422743" y="7519833"/>
            <a:ext cx="5345946" cy="537027"/>
          </a:xfrm>
        </p:spPr>
        <p:txBody>
          <a:bodyPr numCol="1" spcCol="360000" anchor="b">
            <a:norm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Heading Goes Here</a:t>
            </a:r>
            <a:endParaRPr kumimoji="1" lang="ja-JP" altLang="en-US"/>
          </a:p>
        </p:txBody>
      </p:sp>
      <p:sp>
        <p:nvSpPr>
          <p:cNvPr id="62" name="テキスト プレースホルダー 5"/>
          <p:cNvSpPr>
            <a:spLocks noGrp="1"/>
          </p:cNvSpPr>
          <p:nvPr>
            <p:ph type="body" sz="quarter" idx="23" hasCustomPrompt="1"/>
          </p:nvPr>
        </p:nvSpPr>
        <p:spPr>
          <a:xfrm>
            <a:off x="11422743" y="8042353"/>
            <a:ext cx="5345946" cy="884147"/>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
        <p:nvSpPr>
          <p:cNvPr id="63" name="テキスト プレースホルダー 5"/>
          <p:cNvSpPr>
            <a:spLocks noGrp="1"/>
          </p:cNvSpPr>
          <p:nvPr>
            <p:ph type="body" sz="quarter" idx="24" hasCustomPrompt="1"/>
          </p:nvPr>
        </p:nvSpPr>
        <p:spPr>
          <a:xfrm>
            <a:off x="1457318" y="2866076"/>
            <a:ext cx="5345946" cy="537027"/>
          </a:xfrm>
        </p:spPr>
        <p:txBody>
          <a:bodyPr numCol="1" spcCol="360000" anchor="b">
            <a:normAutofit/>
          </a:bodyPr>
          <a:lstStyle>
            <a:lvl1pPr marL="0" indent="0" algn="r">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Heading Goes Here</a:t>
            </a:r>
            <a:endParaRPr kumimoji="1" lang="ja-JP" altLang="en-US"/>
          </a:p>
        </p:txBody>
      </p:sp>
      <p:sp>
        <p:nvSpPr>
          <p:cNvPr id="64" name="テキスト プレースホルダー 5"/>
          <p:cNvSpPr>
            <a:spLocks noGrp="1"/>
          </p:cNvSpPr>
          <p:nvPr>
            <p:ph type="body" sz="quarter" idx="25" hasCustomPrompt="1"/>
          </p:nvPr>
        </p:nvSpPr>
        <p:spPr>
          <a:xfrm>
            <a:off x="1457318" y="3388596"/>
            <a:ext cx="5345946" cy="884147"/>
          </a:xfrm>
        </p:spPr>
        <p:txBody>
          <a:bodyPr numCol="1" spcCol="360000" anchor="t">
            <a:normAutofit/>
          </a:bodyPr>
          <a:lstStyle>
            <a:lvl1pPr marL="0" indent="0" algn="r">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
        <p:nvSpPr>
          <p:cNvPr id="65" name="テキスト プレースホルダー 5"/>
          <p:cNvSpPr>
            <a:spLocks noGrp="1"/>
          </p:cNvSpPr>
          <p:nvPr>
            <p:ph type="body" sz="quarter" idx="26" hasCustomPrompt="1"/>
          </p:nvPr>
        </p:nvSpPr>
        <p:spPr>
          <a:xfrm>
            <a:off x="797209" y="5200208"/>
            <a:ext cx="5345946" cy="537027"/>
          </a:xfrm>
        </p:spPr>
        <p:txBody>
          <a:bodyPr numCol="1" spcCol="360000" anchor="b">
            <a:normAutofit/>
          </a:bodyPr>
          <a:lstStyle>
            <a:lvl1pPr marL="0" indent="0" algn="r">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Heading Goes Here</a:t>
            </a:r>
            <a:endParaRPr kumimoji="1" lang="ja-JP" altLang="en-US"/>
          </a:p>
        </p:txBody>
      </p:sp>
      <p:sp>
        <p:nvSpPr>
          <p:cNvPr id="66" name="テキスト プレースホルダー 5"/>
          <p:cNvSpPr>
            <a:spLocks noGrp="1"/>
          </p:cNvSpPr>
          <p:nvPr>
            <p:ph type="body" sz="quarter" idx="27" hasCustomPrompt="1"/>
          </p:nvPr>
        </p:nvSpPr>
        <p:spPr>
          <a:xfrm>
            <a:off x="797209" y="5722728"/>
            <a:ext cx="5345946" cy="884147"/>
          </a:xfrm>
        </p:spPr>
        <p:txBody>
          <a:bodyPr numCol="1" spcCol="360000" anchor="t">
            <a:normAutofit/>
          </a:bodyPr>
          <a:lstStyle>
            <a:lvl1pPr marL="0" indent="0" algn="r">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
        <p:nvSpPr>
          <p:cNvPr id="67" name="テキスト プレースホルダー 5"/>
          <p:cNvSpPr>
            <a:spLocks noGrp="1"/>
          </p:cNvSpPr>
          <p:nvPr>
            <p:ph type="body" sz="quarter" idx="28" hasCustomPrompt="1"/>
          </p:nvPr>
        </p:nvSpPr>
        <p:spPr>
          <a:xfrm>
            <a:off x="1457318" y="7534340"/>
            <a:ext cx="5345946" cy="537027"/>
          </a:xfrm>
        </p:spPr>
        <p:txBody>
          <a:bodyPr numCol="1" spcCol="360000" anchor="b">
            <a:normAutofit/>
          </a:bodyPr>
          <a:lstStyle>
            <a:lvl1pPr marL="0" indent="0" algn="r">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Heading Goes Here</a:t>
            </a:r>
            <a:endParaRPr kumimoji="1" lang="ja-JP" altLang="en-US"/>
          </a:p>
        </p:txBody>
      </p:sp>
      <p:sp>
        <p:nvSpPr>
          <p:cNvPr id="68" name="テキスト プレースホルダー 5"/>
          <p:cNvSpPr>
            <a:spLocks noGrp="1"/>
          </p:cNvSpPr>
          <p:nvPr>
            <p:ph type="body" sz="quarter" idx="29" hasCustomPrompt="1"/>
          </p:nvPr>
        </p:nvSpPr>
        <p:spPr>
          <a:xfrm>
            <a:off x="1457318" y="8056860"/>
            <a:ext cx="5345946" cy="884147"/>
          </a:xfrm>
        </p:spPr>
        <p:txBody>
          <a:bodyPr numCol="1" spcCol="360000" anchor="t">
            <a:normAutofit/>
          </a:bodyPr>
          <a:lstStyle>
            <a:lvl1pPr marL="0" indent="0" algn="r">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cxnSp>
        <p:nvCxnSpPr>
          <p:cNvPr id="70" name="Straight Connector 69"/>
          <p:cNvCxnSpPr>
            <a:stCxn id="42" idx="0"/>
            <a:endCxn id="57" idx="1"/>
          </p:cNvCxnSpPr>
          <p:nvPr userDrawn="1"/>
        </p:nvCxnSpPr>
        <p:spPr>
          <a:xfrm rot="5400000" flipH="1" flipV="1">
            <a:off x="10489928" y="2754230"/>
            <a:ext cx="566961" cy="1298669"/>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78" name="Straight Connector 69"/>
          <p:cNvCxnSpPr>
            <a:stCxn id="43" idx="3"/>
            <a:endCxn id="59" idx="1"/>
          </p:cNvCxnSpPr>
          <p:nvPr userDrawn="1"/>
        </p:nvCxnSpPr>
        <p:spPr>
          <a:xfrm flipV="1">
            <a:off x="11482295" y="5454215"/>
            <a:ext cx="585218" cy="307470"/>
          </a:xfrm>
          <a:prstGeom prst="bentConnector3">
            <a:avLst>
              <a:gd name="adj1" fmla="val 50000"/>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4" name="Straight Connector 69"/>
          <p:cNvCxnSpPr>
            <a:endCxn id="61" idx="1"/>
          </p:cNvCxnSpPr>
          <p:nvPr userDrawn="1"/>
        </p:nvCxnSpPr>
        <p:spPr>
          <a:xfrm flipV="1">
            <a:off x="10124075" y="7788347"/>
            <a:ext cx="1298668" cy="1"/>
          </a:xfrm>
          <a:prstGeom prst="bentConnector3">
            <a:avLst>
              <a:gd name="adj1" fmla="val 50000"/>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8" name="Straight Connector 69"/>
          <p:cNvCxnSpPr>
            <a:stCxn id="63" idx="3"/>
            <a:endCxn id="47" idx="0"/>
          </p:cNvCxnSpPr>
          <p:nvPr userDrawn="1"/>
        </p:nvCxnSpPr>
        <p:spPr>
          <a:xfrm>
            <a:off x="6803264" y="3134590"/>
            <a:ext cx="1300091" cy="552454"/>
          </a:xfrm>
          <a:prstGeom prst="bentConnector2">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1" name="Straight Connector 69"/>
          <p:cNvCxnSpPr>
            <a:stCxn id="67" idx="3"/>
          </p:cNvCxnSpPr>
          <p:nvPr userDrawn="1"/>
        </p:nvCxnSpPr>
        <p:spPr>
          <a:xfrm flipV="1">
            <a:off x="6803264" y="7786031"/>
            <a:ext cx="1300091" cy="16823"/>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96" name="Straight Connector 69"/>
          <p:cNvCxnSpPr>
            <a:stCxn id="65" idx="3"/>
            <a:endCxn id="46" idx="1"/>
          </p:cNvCxnSpPr>
          <p:nvPr userDrawn="1"/>
        </p:nvCxnSpPr>
        <p:spPr>
          <a:xfrm>
            <a:off x="6143155" y="5468722"/>
            <a:ext cx="661338" cy="292963"/>
          </a:xfrm>
          <a:prstGeom prst="bentConnector3">
            <a:avLst>
              <a:gd name="adj1" fmla="val 50000"/>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8273962"/>
      </p:ext>
    </p:extLst>
  </p:cSld>
  <p:clrMapOvr>
    <a:masterClrMapping/>
  </p:clrMapOvr>
  <mc:AlternateContent xmlns:mc="http://schemas.openxmlformats.org/markup-compatibility/2006" xmlns:p15="http://schemas.microsoft.com/office/powerpoint/2012/main">
    <mc:Choice Requires="p15">
      <p:transition spd="slow" advTm="3084">
        <p15:prstTrans prst="prestige"/>
      </p:transition>
    </mc:Choice>
    <mc:Fallback xmlns="">
      <p:transition spd="slow" advTm="30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4"/>
                                        </p:tgtEl>
                                        <p:attrNameLst>
                                          <p:attrName>style.visibility</p:attrName>
                                        </p:attrNameLst>
                                      </p:cBhvr>
                                      <p:to>
                                        <p:strVal val="visible"/>
                                      </p:to>
                                    </p:set>
                                    <p:anim calcmode="lin" valueType="num">
                                      <p:cBhvr additive="base">
                                        <p:cTn id="7" dur="750" fill="hold"/>
                                        <p:tgtEl>
                                          <p:spTgt spid="54"/>
                                        </p:tgtEl>
                                        <p:attrNameLst>
                                          <p:attrName>ppt_x</p:attrName>
                                        </p:attrNameLst>
                                      </p:cBhvr>
                                      <p:tavLst>
                                        <p:tav tm="0">
                                          <p:val>
                                            <p:strVal val="#ppt_x"/>
                                          </p:val>
                                        </p:tav>
                                        <p:tav tm="100000">
                                          <p:val>
                                            <p:strVal val="#ppt_x"/>
                                          </p:val>
                                        </p:tav>
                                      </p:tavLst>
                                    </p:anim>
                                    <p:anim calcmode="lin" valueType="num">
                                      <p:cBhvr additive="base">
                                        <p:cTn id="8" dur="750" fill="hold"/>
                                        <p:tgtEl>
                                          <p:spTgt spid="54"/>
                                        </p:tgtEl>
                                        <p:attrNameLst>
                                          <p:attrName>ppt_y</p:attrName>
                                        </p:attrNameLst>
                                      </p:cBhvr>
                                      <p:tavLst>
                                        <p:tav tm="0">
                                          <p:val>
                                            <p:strVal val="0-#ppt_h/2"/>
                                          </p:val>
                                        </p:tav>
                                        <p:tav tm="100000">
                                          <p:val>
                                            <p:strVal val="#ppt_y"/>
                                          </p:val>
                                        </p:tav>
                                      </p:tavLst>
                                    </p:anim>
                                  </p:childTnLst>
                                </p:cTn>
                              </p:par>
                            </p:childTnLst>
                          </p:cTn>
                        </p:par>
                        <p:par>
                          <p:cTn id="9" fill="hold">
                            <p:stCondLst>
                              <p:cond delay="975"/>
                            </p:stCondLst>
                            <p:childTnLst>
                              <p:par>
                                <p:cTn id="10" presetID="2" presetClass="entr" presetSubtype="12" decel="100000" fill="hold" nodeType="after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additive="base">
                                        <p:cTn id="12" dur="750" fill="hold"/>
                                        <p:tgtEl>
                                          <p:spTgt spid="48"/>
                                        </p:tgtEl>
                                        <p:attrNameLst>
                                          <p:attrName>ppt_x</p:attrName>
                                        </p:attrNameLst>
                                      </p:cBhvr>
                                      <p:tavLst>
                                        <p:tav tm="0">
                                          <p:val>
                                            <p:strVal val="0-#ppt_w/2"/>
                                          </p:val>
                                        </p:tav>
                                        <p:tav tm="100000">
                                          <p:val>
                                            <p:strVal val="#ppt_x"/>
                                          </p:val>
                                        </p:tav>
                                      </p:tavLst>
                                    </p:anim>
                                    <p:anim calcmode="lin" valueType="num">
                                      <p:cBhvr additive="base">
                                        <p:cTn id="13" dur="750" fill="hold"/>
                                        <p:tgtEl>
                                          <p:spTgt spid="48"/>
                                        </p:tgtEl>
                                        <p:attrNameLst>
                                          <p:attrName>ppt_y</p:attrName>
                                        </p:attrNameLst>
                                      </p:cBhvr>
                                      <p:tavLst>
                                        <p:tav tm="0">
                                          <p:val>
                                            <p:strVal val="1+#ppt_h/2"/>
                                          </p:val>
                                        </p:tav>
                                        <p:tav tm="100000">
                                          <p:val>
                                            <p:strVal val="#ppt_y"/>
                                          </p:val>
                                        </p:tav>
                                      </p:tavLst>
                                    </p:anim>
                                  </p:childTnLst>
                                </p:cTn>
                              </p:par>
                              <p:par>
                                <p:cTn id="14" presetID="49" presetClass="entr" presetSubtype="0" decel="100000" fill="hold" nodeType="withEffect">
                                  <p:stCondLst>
                                    <p:cond delay="0"/>
                                  </p:stCondLst>
                                  <p:childTnLst>
                                    <p:set>
                                      <p:cBhvr>
                                        <p:cTn id="15" dur="1" fill="hold">
                                          <p:stCondLst>
                                            <p:cond delay="0"/>
                                          </p:stCondLst>
                                        </p:cTn>
                                        <p:tgtEl>
                                          <p:spTgt spid="48"/>
                                        </p:tgtEl>
                                        <p:attrNameLst>
                                          <p:attrName>style.visibility</p:attrName>
                                        </p:attrNameLst>
                                      </p:cBhvr>
                                      <p:to>
                                        <p:strVal val="visible"/>
                                      </p:to>
                                    </p:set>
                                    <p:anim calcmode="lin" valueType="num">
                                      <p:cBhvr>
                                        <p:cTn id="16" dur="750" fill="hold"/>
                                        <p:tgtEl>
                                          <p:spTgt spid="48"/>
                                        </p:tgtEl>
                                        <p:attrNameLst>
                                          <p:attrName>ppt_w</p:attrName>
                                        </p:attrNameLst>
                                      </p:cBhvr>
                                      <p:tavLst>
                                        <p:tav tm="0">
                                          <p:val>
                                            <p:fltVal val="0"/>
                                          </p:val>
                                        </p:tav>
                                        <p:tav tm="100000">
                                          <p:val>
                                            <p:strVal val="#ppt_w"/>
                                          </p:val>
                                        </p:tav>
                                      </p:tavLst>
                                    </p:anim>
                                    <p:anim calcmode="lin" valueType="num">
                                      <p:cBhvr>
                                        <p:cTn id="17" dur="750" fill="hold"/>
                                        <p:tgtEl>
                                          <p:spTgt spid="48"/>
                                        </p:tgtEl>
                                        <p:attrNameLst>
                                          <p:attrName>ppt_h</p:attrName>
                                        </p:attrNameLst>
                                      </p:cBhvr>
                                      <p:tavLst>
                                        <p:tav tm="0">
                                          <p:val>
                                            <p:fltVal val="0"/>
                                          </p:val>
                                        </p:tav>
                                        <p:tav tm="100000">
                                          <p:val>
                                            <p:strVal val="#ppt_h"/>
                                          </p:val>
                                        </p:tav>
                                      </p:tavLst>
                                    </p:anim>
                                    <p:anim calcmode="lin" valueType="num">
                                      <p:cBhvr>
                                        <p:cTn id="18" dur="750" fill="hold"/>
                                        <p:tgtEl>
                                          <p:spTgt spid="48"/>
                                        </p:tgtEl>
                                        <p:attrNameLst>
                                          <p:attrName>style.rotation</p:attrName>
                                        </p:attrNameLst>
                                      </p:cBhvr>
                                      <p:tavLst>
                                        <p:tav tm="0">
                                          <p:val>
                                            <p:fltVal val="360"/>
                                          </p:val>
                                        </p:tav>
                                        <p:tav tm="100000">
                                          <p:val>
                                            <p:fltVal val="0"/>
                                          </p:val>
                                        </p:tav>
                                      </p:tavLst>
                                    </p:anim>
                                    <p:animEffect transition="in" filter="fade">
                                      <p:cBhvr>
                                        <p:cTn id="19" dur="750"/>
                                        <p:tgtEl>
                                          <p:spTgt spid="48"/>
                                        </p:tgtEl>
                                      </p:cBhvr>
                                    </p:animEffect>
                                  </p:childTnLst>
                                </p:cTn>
                              </p:par>
                              <p:par>
                                <p:cTn id="20" presetID="2" presetClass="entr" presetSubtype="8" decel="100000" fill="hold" nodeType="with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additive="base">
                                        <p:cTn id="22" dur="750" fill="hold"/>
                                        <p:tgtEl>
                                          <p:spTgt spid="49"/>
                                        </p:tgtEl>
                                        <p:attrNameLst>
                                          <p:attrName>ppt_x</p:attrName>
                                        </p:attrNameLst>
                                      </p:cBhvr>
                                      <p:tavLst>
                                        <p:tav tm="0">
                                          <p:val>
                                            <p:strVal val="0-#ppt_w/2"/>
                                          </p:val>
                                        </p:tav>
                                        <p:tav tm="100000">
                                          <p:val>
                                            <p:strVal val="#ppt_x"/>
                                          </p:val>
                                        </p:tav>
                                      </p:tavLst>
                                    </p:anim>
                                    <p:anim calcmode="lin" valueType="num">
                                      <p:cBhvr additive="base">
                                        <p:cTn id="23" dur="750" fill="hold"/>
                                        <p:tgtEl>
                                          <p:spTgt spid="49"/>
                                        </p:tgtEl>
                                        <p:attrNameLst>
                                          <p:attrName>ppt_y</p:attrName>
                                        </p:attrNameLst>
                                      </p:cBhvr>
                                      <p:tavLst>
                                        <p:tav tm="0">
                                          <p:val>
                                            <p:strVal val="#ppt_y"/>
                                          </p:val>
                                        </p:tav>
                                        <p:tav tm="100000">
                                          <p:val>
                                            <p:strVal val="#ppt_y"/>
                                          </p:val>
                                        </p:tav>
                                      </p:tavLst>
                                    </p:anim>
                                  </p:childTnLst>
                                </p:cTn>
                              </p:par>
                              <p:par>
                                <p:cTn id="24" presetID="49" presetClass="entr" presetSubtype="0" decel="100000" fill="hold" nodeType="with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p:cTn id="26" dur="750" fill="hold"/>
                                        <p:tgtEl>
                                          <p:spTgt spid="49"/>
                                        </p:tgtEl>
                                        <p:attrNameLst>
                                          <p:attrName>ppt_w</p:attrName>
                                        </p:attrNameLst>
                                      </p:cBhvr>
                                      <p:tavLst>
                                        <p:tav tm="0">
                                          <p:val>
                                            <p:fltVal val="0"/>
                                          </p:val>
                                        </p:tav>
                                        <p:tav tm="100000">
                                          <p:val>
                                            <p:strVal val="#ppt_w"/>
                                          </p:val>
                                        </p:tav>
                                      </p:tavLst>
                                    </p:anim>
                                    <p:anim calcmode="lin" valueType="num">
                                      <p:cBhvr>
                                        <p:cTn id="27" dur="750" fill="hold"/>
                                        <p:tgtEl>
                                          <p:spTgt spid="49"/>
                                        </p:tgtEl>
                                        <p:attrNameLst>
                                          <p:attrName>ppt_h</p:attrName>
                                        </p:attrNameLst>
                                      </p:cBhvr>
                                      <p:tavLst>
                                        <p:tav tm="0">
                                          <p:val>
                                            <p:fltVal val="0"/>
                                          </p:val>
                                        </p:tav>
                                        <p:tav tm="100000">
                                          <p:val>
                                            <p:strVal val="#ppt_h"/>
                                          </p:val>
                                        </p:tav>
                                      </p:tavLst>
                                    </p:anim>
                                    <p:anim calcmode="lin" valueType="num">
                                      <p:cBhvr>
                                        <p:cTn id="28" dur="750" fill="hold"/>
                                        <p:tgtEl>
                                          <p:spTgt spid="49"/>
                                        </p:tgtEl>
                                        <p:attrNameLst>
                                          <p:attrName>style.rotation</p:attrName>
                                        </p:attrNameLst>
                                      </p:cBhvr>
                                      <p:tavLst>
                                        <p:tav tm="0">
                                          <p:val>
                                            <p:fltVal val="360"/>
                                          </p:val>
                                        </p:tav>
                                        <p:tav tm="100000">
                                          <p:val>
                                            <p:fltVal val="0"/>
                                          </p:val>
                                        </p:tav>
                                      </p:tavLst>
                                    </p:anim>
                                    <p:animEffect transition="in" filter="fade">
                                      <p:cBhvr>
                                        <p:cTn id="29" dur="750"/>
                                        <p:tgtEl>
                                          <p:spTgt spid="49"/>
                                        </p:tgtEl>
                                      </p:cBhvr>
                                    </p:animEffect>
                                  </p:childTnLst>
                                </p:cTn>
                              </p:par>
                              <p:par>
                                <p:cTn id="30" presetID="2" presetClass="entr" presetSubtype="9" decel="10000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750" fill="hold"/>
                                        <p:tgtEl>
                                          <p:spTgt spid="50"/>
                                        </p:tgtEl>
                                        <p:attrNameLst>
                                          <p:attrName>ppt_x</p:attrName>
                                        </p:attrNameLst>
                                      </p:cBhvr>
                                      <p:tavLst>
                                        <p:tav tm="0">
                                          <p:val>
                                            <p:strVal val="0-#ppt_w/2"/>
                                          </p:val>
                                        </p:tav>
                                        <p:tav tm="100000">
                                          <p:val>
                                            <p:strVal val="#ppt_x"/>
                                          </p:val>
                                        </p:tav>
                                      </p:tavLst>
                                    </p:anim>
                                    <p:anim calcmode="lin" valueType="num">
                                      <p:cBhvr additive="base">
                                        <p:cTn id="33" dur="750" fill="hold"/>
                                        <p:tgtEl>
                                          <p:spTgt spid="50"/>
                                        </p:tgtEl>
                                        <p:attrNameLst>
                                          <p:attrName>ppt_y</p:attrName>
                                        </p:attrNameLst>
                                      </p:cBhvr>
                                      <p:tavLst>
                                        <p:tav tm="0">
                                          <p:val>
                                            <p:strVal val="0-#ppt_h/2"/>
                                          </p:val>
                                        </p:tav>
                                        <p:tav tm="100000">
                                          <p:val>
                                            <p:strVal val="#ppt_y"/>
                                          </p:val>
                                        </p:tav>
                                      </p:tavLst>
                                    </p:anim>
                                  </p:childTnLst>
                                </p:cTn>
                              </p:par>
                              <p:par>
                                <p:cTn id="34" presetID="49" presetClass="entr" presetSubtype="0" decel="100000" fill="hold" nodeType="withEffect">
                                  <p:stCondLst>
                                    <p:cond delay="0"/>
                                  </p:stCondLst>
                                  <p:childTnLst>
                                    <p:set>
                                      <p:cBhvr>
                                        <p:cTn id="35" dur="1" fill="hold">
                                          <p:stCondLst>
                                            <p:cond delay="0"/>
                                          </p:stCondLst>
                                        </p:cTn>
                                        <p:tgtEl>
                                          <p:spTgt spid="50"/>
                                        </p:tgtEl>
                                        <p:attrNameLst>
                                          <p:attrName>style.visibility</p:attrName>
                                        </p:attrNameLst>
                                      </p:cBhvr>
                                      <p:to>
                                        <p:strVal val="visible"/>
                                      </p:to>
                                    </p:set>
                                    <p:anim calcmode="lin" valueType="num">
                                      <p:cBhvr>
                                        <p:cTn id="36" dur="750" fill="hold"/>
                                        <p:tgtEl>
                                          <p:spTgt spid="50"/>
                                        </p:tgtEl>
                                        <p:attrNameLst>
                                          <p:attrName>ppt_w</p:attrName>
                                        </p:attrNameLst>
                                      </p:cBhvr>
                                      <p:tavLst>
                                        <p:tav tm="0">
                                          <p:val>
                                            <p:fltVal val="0"/>
                                          </p:val>
                                        </p:tav>
                                        <p:tav tm="100000">
                                          <p:val>
                                            <p:strVal val="#ppt_w"/>
                                          </p:val>
                                        </p:tav>
                                      </p:tavLst>
                                    </p:anim>
                                    <p:anim calcmode="lin" valueType="num">
                                      <p:cBhvr>
                                        <p:cTn id="37" dur="750" fill="hold"/>
                                        <p:tgtEl>
                                          <p:spTgt spid="50"/>
                                        </p:tgtEl>
                                        <p:attrNameLst>
                                          <p:attrName>ppt_h</p:attrName>
                                        </p:attrNameLst>
                                      </p:cBhvr>
                                      <p:tavLst>
                                        <p:tav tm="0">
                                          <p:val>
                                            <p:fltVal val="0"/>
                                          </p:val>
                                        </p:tav>
                                        <p:tav tm="100000">
                                          <p:val>
                                            <p:strVal val="#ppt_h"/>
                                          </p:val>
                                        </p:tav>
                                      </p:tavLst>
                                    </p:anim>
                                    <p:anim calcmode="lin" valueType="num">
                                      <p:cBhvr>
                                        <p:cTn id="38" dur="750" fill="hold"/>
                                        <p:tgtEl>
                                          <p:spTgt spid="50"/>
                                        </p:tgtEl>
                                        <p:attrNameLst>
                                          <p:attrName>style.rotation</p:attrName>
                                        </p:attrNameLst>
                                      </p:cBhvr>
                                      <p:tavLst>
                                        <p:tav tm="0">
                                          <p:val>
                                            <p:fltVal val="360"/>
                                          </p:val>
                                        </p:tav>
                                        <p:tav tm="100000">
                                          <p:val>
                                            <p:fltVal val="0"/>
                                          </p:val>
                                        </p:tav>
                                      </p:tavLst>
                                    </p:anim>
                                    <p:animEffect transition="in" filter="fade">
                                      <p:cBhvr>
                                        <p:cTn id="39" dur="750"/>
                                        <p:tgtEl>
                                          <p:spTgt spid="50"/>
                                        </p:tgtEl>
                                      </p:cBhvr>
                                    </p:animEffect>
                                  </p:childTnLst>
                                </p:cTn>
                              </p:par>
                              <p:par>
                                <p:cTn id="40" presetID="2" presetClass="entr" presetSubtype="3" decel="100000"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additive="base">
                                        <p:cTn id="42" dur="750" fill="hold"/>
                                        <p:tgtEl>
                                          <p:spTgt spid="51"/>
                                        </p:tgtEl>
                                        <p:attrNameLst>
                                          <p:attrName>ppt_x</p:attrName>
                                        </p:attrNameLst>
                                      </p:cBhvr>
                                      <p:tavLst>
                                        <p:tav tm="0">
                                          <p:val>
                                            <p:strVal val="1+#ppt_w/2"/>
                                          </p:val>
                                        </p:tav>
                                        <p:tav tm="100000">
                                          <p:val>
                                            <p:strVal val="#ppt_x"/>
                                          </p:val>
                                        </p:tav>
                                      </p:tavLst>
                                    </p:anim>
                                    <p:anim calcmode="lin" valueType="num">
                                      <p:cBhvr additive="base">
                                        <p:cTn id="43" dur="750" fill="hold"/>
                                        <p:tgtEl>
                                          <p:spTgt spid="51"/>
                                        </p:tgtEl>
                                        <p:attrNameLst>
                                          <p:attrName>ppt_y</p:attrName>
                                        </p:attrNameLst>
                                      </p:cBhvr>
                                      <p:tavLst>
                                        <p:tav tm="0">
                                          <p:val>
                                            <p:strVal val="0-#ppt_h/2"/>
                                          </p:val>
                                        </p:tav>
                                        <p:tav tm="100000">
                                          <p:val>
                                            <p:strVal val="#ppt_y"/>
                                          </p:val>
                                        </p:tav>
                                      </p:tavLst>
                                    </p:anim>
                                  </p:childTnLst>
                                </p:cTn>
                              </p:par>
                              <p:par>
                                <p:cTn id="44" presetID="49" presetClass="entr" presetSubtype="0" decel="10000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750" fill="hold"/>
                                        <p:tgtEl>
                                          <p:spTgt spid="51"/>
                                        </p:tgtEl>
                                        <p:attrNameLst>
                                          <p:attrName>ppt_w</p:attrName>
                                        </p:attrNameLst>
                                      </p:cBhvr>
                                      <p:tavLst>
                                        <p:tav tm="0">
                                          <p:val>
                                            <p:fltVal val="0"/>
                                          </p:val>
                                        </p:tav>
                                        <p:tav tm="100000">
                                          <p:val>
                                            <p:strVal val="#ppt_w"/>
                                          </p:val>
                                        </p:tav>
                                      </p:tavLst>
                                    </p:anim>
                                    <p:anim calcmode="lin" valueType="num">
                                      <p:cBhvr>
                                        <p:cTn id="47" dur="750" fill="hold"/>
                                        <p:tgtEl>
                                          <p:spTgt spid="51"/>
                                        </p:tgtEl>
                                        <p:attrNameLst>
                                          <p:attrName>ppt_h</p:attrName>
                                        </p:attrNameLst>
                                      </p:cBhvr>
                                      <p:tavLst>
                                        <p:tav tm="0">
                                          <p:val>
                                            <p:fltVal val="0"/>
                                          </p:val>
                                        </p:tav>
                                        <p:tav tm="100000">
                                          <p:val>
                                            <p:strVal val="#ppt_h"/>
                                          </p:val>
                                        </p:tav>
                                      </p:tavLst>
                                    </p:anim>
                                    <p:anim calcmode="lin" valueType="num">
                                      <p:cBhvr>
                                        <p:cTn id="48" dur="750" fill="hold"/>
                                        <p:tgtEl>
                                          <p:spTgt spid="51"/>
                                        </p:tgtEl>
                                        <p:attrNameLst>
                                          <p:attrName>style.rotation</p:attrName>
                                        </p:attrNameLst>
                                      </p:cBhvr>
                                      <p:tavLst>
                                        <p:tav tm="0">
                                          <p:val>
                                            <p:fltVal val="360"/>
                                          </p:val>
                                        </p:tav>
                                        <p:tav tm="100000">
                                          <p:val>
                                            <p:fltVal val="0"/>
                                          </p:val>
                                        </p:tav>
                                      </p:tavLst>
                                    </p:anim>
                                    <p:animEffect transition="in" filter="fade">
                                      <p:cBhvr>
                                        <p:cTn id="49" dur="750"/>
                                        <p:tgtEl>
                                          <p:spTgt spid="51"/>
                                        </p:tgtEl>
                                      </p:cBhvr>
                                    </p:animEffect>
                                  </p:childTnLst>
                                </p:cTn>
                              </p:par>
                              <p:par>
                                <p:cTn id="50" presetID="2" presetClass="entr" presetSubtype="2" decel="10000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750" fill="hold"/>
                                        <p:tgtEl>
                                          <p:spTgt spid="52"/>
                                        </p:tgtEl>
                                        <p:attrNameLst>
                                          <p:attrName>ppt_x</p:attrName>
                                        </p:attrNameLst>
                                      </p:cBhvr>
                                      <p:tavLst>
                                        <p:tav tm="0">
                                          <p:val>
                                            <p:strVal val="1+#ppt_w/2"/>
                                          </p:val>
                                        </p:tav>
                                        <p:tav tm="100000">
                                          <p:val>
                                            <p:strVal val="#ppt_x"/>
                                          </p:val>
                                        </p:tav>
                                      </p:tavLst>
                                    </p:anim>
                                    <p:anim calcmode="lin" valueType="num">
                                      <p:cBhvr additive="base">
                                        <p:cTn id="53" dur="750" fill="hold"/>
                                        <p:tgtEl>
                                          <p:spTgt spid="52"/>
                                        </p:tgtEl>
                                        <p:attrNameLst>
                                          <p:attrName>ppt_y</p:attrName>
                                        </p:attrNameLst>
                                      </p:cBhvr>
                                      <p:tavLst>
                                        <p:tav tm="0">
                                          <p:val>
                                            <p:strVal val="#ppt_y"/>
                                          </p:val>
                                        </p:tav>
                                        <p:tav tm="100000">
                                          <p:val>
                                            <p:strVal val="#ppt_y"/>
                                          </p:val>
                                        </p:tav>
                                      </p:tavLst>
                                    </p:anim>
                                  </p:childTnLst>
                                </p:cTn>
                              </p:par>
                              <p:par>
                                <p:cTn id="54" presetID="49" presetClass="entr" presetSubtype="0" decel="100000" fill="hold" nodeType="withEffect">
                                  <p:stCondLst>
                                    <p:cond delay="0"/>
                                  </p:stCondLst>
                                  <p:childTnLst>
                                    <p:set>
                                      <p:cBhvr>
                                        <p:cTn id="55" dur="1" fill="hold">
                                          <p:stCondLst>
                                            <p:cond delay="0"/>
                                          </p:stCondLst>
                                        </p:cTn>
                                        <p:tgtEl>
                                          <p:spTgt spid="52"/>
                                        </p:tgtEl>
                                        <p:attrNameLst>
                                          <p:attrName>style.visibility</p:attrName>
                                        </p:attrNameLst>
                                      </p:cBhvr>
                                      <p:to>
                                        <p:strVal val="visible"/>
                                      </p:to>
                                    </p:set>
                                    <p:anim calcmode="lin" valueType="num">
                                      <p:cBhvr>
                                        <p:cTn id="56" dur="750" fill="hold"/>
                                        <p:tgtEl>
                                          <p:spTgt spid="52"/>
                                        </p:tgtEl>
                                        <p:attrNameLst>
                                          <p:attrName>ppt_w</p:attrName>
                                        </p:attrNameLst>
                                      </p:cBhvr>
                                      <p:tavLst>
                                        <p:tav tm="0">
                                          <p:val>
                                            <p:fltVal val="0"/>
                                          </p:val>
                                        </p:tav>
                                        <p:tav tm="100000">
                                          <p:val>
                                            <p:strVal val="#ppt_w"/>
                                          </p:val>
                                        </p:tav>
                                      </p:tavLst>
                                    </p:anim>
                                    <p:anim calcmode="lin" valueType="num">
                                      <p:cBhvr>
                                        <p:cTn id="57" dur="750" fill="hold"/>
                                        <p:tgtEl>
                                          <p:spTgt spid="52"/>
                                        </p:tgtEl>
                                        <p:attrNameLst>
                                          <p:attrName>ppt_h</p:attrName>
                                        </p:attrNameLst>
                                      </p:cBhvr>
                                      <p:tavLst>
                                        <p:tav tm="0">
                                          <p:val>
                                            <p:fltVal val="0"/>
                                          </p:val>
                                        </p:tav>
                                        <p:tav tm="100000">
                                          <p:val>
                                            <p:strVal val="#ppt_h"/>
                                          </p:val>
                                        </p:tav>
                                      </p:tavLst>
                                    </p:anim>
                                    <p:anim calcmode="lin" valueType="num">
                                      <p:cBhvr>
                                        <p:cTn id="58" dur="750" fill="hold"/>
                                        <p:tgtEl>
                                          <p:spTgt spid="52"/>
                                        </p:tgtEl>
                                        <p:attrNameLst>
                                          <p:attrName>style.rotation</p:attrName>
                                        </p:attrNameLst>
                                      </p:cBhvr>
                                      <p:tavLst>
                                        <p:tav tm="0">
                                          <p:val>
                                            <p:fltVal val="360"/>
                                          </p:val>
                                        </p:tav>
                                        <p:tav tm="100000">
                                          <p:val>
                                            <p:fltVal val="0"/>
                                          </p:val>
                                        </p:tav>
                                      </p:tavLst>
                                    </p:anim>
                                    <p:animEffect transition="in" filter="fade">
                                      <p:cBhvr>
                                        <p:cTn id="59" dur="750"/>
                                        <p:tgtEl>
                                          <p:spTgt spid="52"/>
                                        </p:tgtEl>
                                      </p:cBhvr>
                                    </p:animEffect>
                                  </p:childTnLst>
                                </p:cTn>
                              </p:par>
                              <p:par>
                                <p:cTn id="60" presetID="2" presetClass="entr" presetSubtype="6" decel="100000" fill="hold" nodeType="with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750" fill="hold"/>
                                        <p:tgtEl>
                                          <p:spTgt spid="53"/>
                                        </p:tgtEl>
                                        <p:attrNameLst>
                                          <p:attrName>ppt_x</p:attrName>
                                        </p:attrNameLst>
                                      </p:cBhvr>
                                      <p:tavLst>
                                        <p:tav tm="0">
                                          <p:val>
                                            <p:strVal val="1+#ppt_w/2"/>
                                          </p:val>
                                        </p:tav>
                                        <p:tav tm="100000">
                                          <p:val>
                                            <p:strVal val="#ppt_x"/>
                                          </p:val>
                                        </p:tav>
                                      </p:tavLst>
                                    </p:anim>
                                    <p:anim calcmode="lin" valueType="num">
                                      <p:cBhvr additive="base">
                                        <p:cTn id="63" dur="750" fill="hold"/>
                                        <p:tgtEl>
                                          <p:spTgt spid="53"/>
                                        </p:tgtEl>
                                        <p:attrNameLst>
                                          <p:attrName>ppt_y</p:attrName>
                                        </p:attrNameLst>
                                      </p:cBhvr>
                                      <p:tavLst>
                                        <p:tav tm="0">
                                          <p:val>
                                            <p:strVal val="1+#ppt_h/2"/>
                                          </p:val>
                                        </p:tav>
                                        <p:tav tm="100000">
                                          <p:val>
                                            <p:strVal val="#ppt_y"/>
                                          </p:val>
                                        </p:tav>
                                      </p:tavLst>
                                    </p:anim>
                                  </p:childTnLst>
                                </p:cTn>
                              </p:par>
                              <p:par>
                                <p:cTn id="64" presetID="49" presetClass="entr" presetSubtype="0" decel="100000" fill="hold" nodeType="with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p:cTn id="66" dur="750" fill="hold"/>
                                        <p:tgtEl>
                                          <p:spTgt spid="53"/>
                                        </p:tgtEl>
                                        <p:attrNameLst>
                                          <p:attrName>ppt_w</p:attrName>
                                        </p:attrNameLst>
                                      </p:cBhvr>
                                      <p:tavLst>
                                        <p:tav tm="0">
                                          <p:val>
                                            <p:fltVal val="0"/>
                                          </p:val>
                                        </p:tav>
                                        <p:tav tm="100000">
                                          <p:val>
                                            <p:strVal val="#ppt_w"/>
                                          </p:val>
                                        </p:tav>
                                      </p:tavLst>
                                    </p:anim>
                                    <p:anim calcmode="lin" valueType="num">
                                      <p:cBhvr>
                                        <p:cTn id="67" dur="750" fill="hold"/>
                                        <p:tgtEl>
                                          <p:spTgt spid="53"/>
                                        </p:tgtEl>
                                        <p:attrNameLst>
                                          <p:attrName>ppt_h</p:attrName>
                                        </p:attrNameLst>
                                      </p:cBhvr>
                                      <p:tavLst>
                                        <p:tav tm="0">
                                          <p:val>
                                            <p:fltVal val="0"/>
                                          </p:val>
                                        </p:tav>
                                        <p:tav tm="100000">
                                          <p:val>
                                            <p:strVal val="#ppt_h"/>
                                          </p:val>
                                        </p:tav>
                                      </p:tavLst>
                                    </p:anim>
                                    <p:anim calcmode="lin" valueType="num">
                                      <p:cBhvr>
                                        <p:cTn id="68" dur="750" fill="hold"/>
                                        <p:tgtEl>
                                          <p:spTgt spid="53"/>
                                        </p:tgtEl>
                                        <p:attrNameLst>
                                          <p:attrName>style.rotation</p:attrName>
                                        </p:attrNameLst>
                                      </p:cBhvr>
                                      <p:tavLst>
                                        <p:tav tm="0">
                                          <p:val>
                                            <p:fltVal val="360"/>
                                          </p:val>
                                        </p:tav>
                                        <p:tav tm="100000">
                                          <p:val>
                                            <p:fltVal val="0"/>
                                          </p:val>
                                        </p:tav>
                                      </p:tavLst>
                                    </p:anim>
                                    <p:animEffect transition="in" filter="fade">
                                      <p:cBhvr>
                                        <p:cTn id="69" dur="750"/>
                                        <p:tgtEl>
                                          <p:spTgt spid="53"/>
                                        </p:tgtEl>
                                      </p:cBhvr>
                                    </p:animEffect>
                                  </p:childTnLst>
                                </p:cTn>
                              </p:par>
                            </p:childTnLst>
                          </p:cTn>
                        </p:par>
                        <p:par>
                          <p:cTn id="70" fill="hold">
                            <p:stCondLst>
                              <p:cond delay="1725"/>
                            </p:stCondLst>
                            <p:childTnLst>
                              <p:par>
                                <p:cTn id="71" presetID="22" presetClass="entr" presetSubtype="8" fill="hold" nodeType="afterEffect">
                                  <p:stCondLst>
                                    <p:cond delay="0"/>
                                  </p:stCondLst>
                                  <p:childTnLst>
                                    <p:set>
                                      <p:cBhvr>
                                        <p:cTn id="72" dur="1" fill="hold">
                                          <p:stCondLst>
                                            <p:cond delay="0"/>
                                          </p:stCondLst>
                                        </p:cTn>
                                        <p:tgtEl>
                                          <p:spTgt spid="70"/>
                                        </p:tgtEl>
                                        <p:attrNameLst>
                                          <p:attrName>style.visibility</p:attrName>
                                        </p:attrNameLst>
                                      </p:cBhvr>
                                      <p:to>
                                        <p:strVal val="visible"/>
                                      </p:to>
                                    </p:set>
                                    <p:animEffect transition="in" filter="wipe(left)">
                                      <p:cBhvr>
                                        <p:cTn id="73" dur="500"/>
                                        <p:tgtEl>
                                          <p:spTgt spid="70"/>
                                        </p:tgtEl>
                                      </p:cBhvr>
                                    </p:animEffect>
                                  </p:childTnLst>
                                </p:cTn>
                              </p:par>
                            </p:childTnLst>
                          </p:cTn>
                        </p:par>
                        <p:par>
                          <p:cTn id="74" fill="hold">
                            <p:stCondLst>
                              <p:cond delay="2225"/>
                            </p:stCondLst>
                            <p:childTnLst>
                              <p:par>
                                <p:cTn id="75" presetID="2" presetClass="entr" presetSubtype="2" decel="100000" fill="hold" grpId="0" nodeType="afterEffect">
                                  <p:stCondLst>
                                    <p:cond delay="0"/>
                                  </p:stCondLst>
                                  <p:childTnLst>
                                    <p:set>
                                      <p:cBhvr>
                                        <p:cTn id="76" dur="1" fill="hold">
                                          <p:stCondLst>
                                            <p:cond delay="0"/>
                                          </p:stCondLst>
                                        </p:cTn>
                                        <p:tgtEl>
                                          <p:spTgt spid="57">
                                            <p:txEl>
                                              <p:pRg st="0" end="0"/>
                                            </p:txEl>
                                          </p:spTgt>
                                        </p:tgtEl>
                                        <p:attrNameLst>
                                          <p:attrName>style.visibility</p:attrName>
                                        </p:attrNameLst>
                                      </p:cBhvr>
                                      <p:to>
                                        <p:strVal val="visible"/>
                                      </p:to>
                                    </p:set>
                                    <p:anim calcmode="lin" valueType="num">
                                      <p:cBhvr additive="base">
                                        <p:cTn id="77" dur="500" fill="hold"/>
                                        <p:tgtEl>
                                          <p:spTgt spid="57">
                                            <p:txEl>
                                              <p:pRg st="0" end="0"/>
                                            </p:txEl>
                                          </p:spTgt>
                                        </p:tgtEl>
                                        <p:attrNameLst>
                                          <p:attrName>ppt_x</p:attrName>
                                        </p:attrNameLst>
                                      </p:cBhvr>
                                      <p:tavLst>
                                        <p:tav tm="0">
                                          <p:val>
                                            <p:strVal val="1+#ppt_w/2"/>
                                          </p:val>
                                        </p:tav>
                                        <p:tav tm="100000">
                                          <p:val>
                                            <p:strVal val="#ppt_x"/>
                                          </p:val>
                                        </p:tav>
                                      </p:tavLst>
                                    </p:anim>
                                    <p:anim calcmode="lin" valueType="num">
                                      <p:cBhvr additive="base">
                                        <p:cTn id="78" dur="500" fill="hold"/>
                                        <p:tgtEl>
                                          <p:spTgt spid="57">
                                            <p:txEl>
                                              <p:pRg st="0" end="0"/>
                                            </p:txEl>
                                          </p:spTgt>
                                        </p:tgtEl>
                                        <p:attrNameLst>
                                          <p:attrName>ppt_y</p:attrName>
                                        </p:attrNameLst>
                                      </p:cBhvr>
                                      <p:tavLst>
                                        <p:tav tm="0">
                                          <p:val>
                                            <p:strVal val="#ppt_y"/>
                                          </p:val>
                                        </p:tav>
                                        <p:tav tm="100000">
                                          <p:val>
                                            <p:strVal val="#ppt_y"/>
                                          </p:val>
                                        </p:tav>
                                      </p:tavLst>
                                    </p:anim>
                                  </p:childTnLst>
                                </p:cTn>
                              </p:par>
                            </p:childTnLst>
                          </p:cTn>
                        </p:par>
                        <p:par>
                          <p:cTn id="79" fill="hold">
                            <p:stCondLst>
                              <p:cond delay="2725"/>
                            </p:stCondLst>
                            <p:childTnLst>
                              <p:par>
                                <p:cTn id="80" presetID="22" presetClass="entr" presetSubtype="8" fill="hold" grpId="0" nodeType="afterEffect">
                                  <p:stCondLst>
                                    <p:cond delay="0"/>
                                  </p:stCondLst>
                                  <p:childTnLst>
                                    <p:set>
                                      <p:cBhvr>
                                        <p:cTn id="81" dur="1" fill="hold">
                                          <p:stCondLst>
                                            <p:cond delay="0"/>
                                          </p:stCondLst>
                                        </p:cTn>
                                        <p:tgtEl>
                                          <p:spTgt spid="58">
                                            <p:txEl>
                                              <p:pRg st="0" end="0"/>
                                            </p:txEl>
                                          </p:spTgt>
                                        </p:tgtEl>
                                        <p:attrNameLst>
                                          <p:attrName>style.visibility</p:attrName>
                                        </p:attrNameLst>
                                      </p:cBhvr>
                                      <p:to>
                                        <p:strVal val="visible"/>
                                      </p:to>
                                    </p:set>
                                    <p:animEffect transition="in" filter="wipe(left)">
                                      <p:cBhvr>
                                        <p:cTn id="82" dur="500"/>
                                        <p:tgtEl>
                                          <p:spTgt spid="58">
                                            <p:txEl>
                                              <p:pRg st="0" end="0"/>
                                            </p:txEl>
                                          </p:spTgt>
                                        </p:tgtEl>
                                      </p:cBhvr>
                                    </p:animEffect>
                                  </p:childTnLst>
                                </p:cTn>
                              </p:par>
                            </p:childTnLst>
                          </p:cTn>
                        </p:par>
                        <p:par>
                          <p:cTn id="83" fill="hold">
                            <p:stCondLst>
                              <p:cond delay="3225"/>
                            </p:stCondLst>
                            <p:childTnLst>
                              <p:par>
                                <p:cTn id="84" presetID="22" presetClass="entr" presetSubtype="8" fill="hold"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wipe(left)">
                                      <p:cBhvr>
                                        <p:cTn id="86" dur="500"/>
                                        <p:tgtEl>
                                          <p:spTgt spid="78"/>
                                        </p:tgtEl>
                                      </p:cBhvr>
                                    </p:animEffect>
                                  </p:childTnLst>
                                </p:cTn>
                              </p:par>
                            </p:childTnLst>
                          </p:cTn>
                        </p:par>
                        <p:par>
                          <p:cTn id="87" fill="hold">
                            <p:stCondLst>
                              <p:cond delay="3725"/>
                            </p:stCondLst>
                            <p:childTnLst>
                              <p:par>
                                <p:cTn id="88" presetID="2" presetClass="entr" presetSubtype="2" decel="100000" fill="hold" grpId="0" nodeType="afterEffect">
                                  <p:stCondLst>
                                    <p:cond delay="0"/>
                                  </p:stCondLst>
                                  <p:childTnLst>
                                    <p:set>
                                      <p:cBhvr>
                                        <p:cTn id="89" dur="1" fill="hold">
                                          <p:stCondLst>
                                            <p:cond delay="0"/>
                                          </p:stCondLst>
                                        </p:cTn>
                                        <p:tgtEl>
                                          <p:spTgt spid="59">
                                            <p:txEl>
                                              <p:pRg st="0" end="0"/>
                                            </p:txEl>
                                          </p:spTgt>
                                        </p:tgtEl>
                                        <p:attrNameLst>
                                          <p:attrName>style.visibility</p:attrName>
                                        </p:attrNameLst>
                                      </p:cBhvr>
                                      <p:to>
                                        <p:strVal val="visible"/>
                                      </p:to>
                                    </p:set>
                                    <p:anim calcmode="lin" valueType="num">
                                      <p:cBhvr additive="base">
                                        <p:cTn id="90" dur="500" fill="hold"/>
                                        <p:tgtEl>
                                          <p:spTgt spid="59">
                                            <p:txEl>
                                              <p:pRg st="0" end="0"/>
                                            </p:txEl>
                                          </p:spTgt>
                                        </p:tgtEl>
                                        <p:attrNameLst>
                                          <p:attrName>ppt_x</p:attrName>
                                        </p:attrNameLst>
                                      </p:cBhvr>
                                      <p:tavLst>
                                        <p:tav tm="0">
                                          <p:val>
                                            <p:strVal val="1+#ppt_w/2"/>
                                          </p:val>
                                        </p:tav>
                                        <p:tav tm="100000">
                                          <p:val>
                                            <p:strVal val="#ppt_x"/>
                                          </p:val>
                                        </p:tav>
                                      </p:tavLst>
                                    </p:anim>
                                    <p:anim calcmode="lin" valueType="num">
                                      <p:cBhvr additive="base">
                                        <p:cTn id="91" dur="500" fill="hold"/>
                                        <p:tgtEl>
                                          <p:spTgt spid="59">
                                            <p:txEl>
                                              <p:pRg st="0" end="0"/>
                                            </p:txEl>
                                          </p:spTgt>
                                        </p:tgtEl>
                                        <p:attrNameLst>
                                          <p:attrName>ppt_y</p:attrName>
                                        </p:attrNameLst>
                                      </p:cBhvr>
                                      <p:tavLst>
                                        <p:tav tm="0">
                                          <p:val>
                                            <p:strVal val="#ppt_y"/>
                                          </p:val>
                                        </p:tav>
                                        <p:tav tm="100000">
                                          <p:val>
                                            <p:strVal val="#ppt_y"/>
                                          </p:val>
                                        </p:tav>
                                      </p:tavLst>
                                    </p:anim>
                                  </p:childTnLst>
                                </p:cTn>
                              </p:par>
                            </p:childTnLst>
                          </p:cTn>
                        </p:par>
                        <p:par>
                          <p:cTn id="92" fill="hold">
                            <p:stCondLst>
                              <p:cond delay="4225"/>
                            </p:stCondLst>
                            <p:childTnLst>
                              <p:par>
                                <p:cTn id="93" presetID="22" presetClass="entr" presetSubtype="8" fill="hold" grpId="0" nodeType="afterEffect">
                                  <p:stCondLst>
                                    <p:cond delay="0"/>
                                  </p:stCondLst>
                                  <p:childTnLst>
                                    <p:set>
                                      <p:cBhvr>
                                        <p:cTn id="94" dur="1" fill="hold">
                                          <p:stCondLst>
                                            <p:cond delay="0"/>
                                          </p:stCondLst>
                                        </p:cTn>
                                        <p:tgtEl>
                                          <p:spTgt spid="60">
                                            <p:txEl>
                                              <p:pRg st="0" end="0"/>
                                            </p:txEl>
                                          </p:spTgt>
                                        </p:tgtEl>
                                        <p:attrNameLst>
                                          <p:attrName>style.visibility</p:attrName>
                                        </p:attrNameLst>
                                      </p:cBhvr>
                                      <p:to>
                                        <p:strVal val="visible"/>
                                      </p:to>
                                    </p:set>
                                    <p:animEffect transition="in" filter="wipe(left)">
                                      <p:cBhvr>
                                        <p:cTn id="95" dur="500"/>
                                        <p:tgtEl>
                                          <p:spTgt spid="60">
                                            <p:txEl>
                                              <p:pRg st="0" end="0"/>
                                            </p:txEl>
                                          </p:spTgt>
                                        </p:tgtEl>
                                      </p:cBhvr>
                                    </p:animEffect>
                                  </p:childTnLst>
                                </p:cTn>
                              </p:par>
                            </p:childTnLst>
                          </p:cTn>
                        </p:par>
                        <p:par>
                          <p:cTn id="96" fill="hold">
                            <p:stCondLst>
                              <p:cond delay="4725"/>
                            </p:stCondLst>
                            <p:childTnLst>
                              <p:par>
                                <p:cTn id="97" presetID="22" presetClass="entr" presetSubtype="8" fill="hold" nodeType="afterEffect">
                                  <p:stCondLst>
                                    <p:cond delay="0"/>
                                  </p:stCondLst>
                                  <p:childTnLst>
                                    <p:set>
                                      <p:cBhvr>
                                        <p:cTn id="98" dur="1" fill="hold">
                                          <p:stCondLst>
                                            <p:cond delay="0"/>
                                          </p:stCondLst>
                                        </p:cTn>
                                        <p:tgtEl>
                                          <p:spTgt spid="84"/>
                                        </p:tgtEl>
                                        <p:attrNameLst>
                                          <p:attrName>style.visibility</p:attrName>
                                        </p:attrNameLst>
                                      </p:cBhvr>
                                      <p:to>
                                        <p:strVal val="visible"/>
                                      </p:to>
                                    </p:set>
                                    <p:animEffect transition="in" filter="wipe(left)">
                                      <p:cBhvr>
                                        <p:cTn id="99" dur="500"/>
                                        <p:tgtEl>
                                          <p:spTgt spid="84"/>
                                        </p:tgtEl>
                                      </p:cBhvr>
                                    </p:animEffect>
                                  </p:childTnLst>
                                </p:cTn>
                              </p:par>
                            </p:childTnLst>
                          </p:cTn>
                        </p:par>
                        <p:par>
                          <p:cTn id="100" fill="hold">
                            <p:stCondLst>
                              <p:cond delay="5225"/>
                            </p:stCondLst>
                            <p:childTnLst>
                              <p:par>
                                <p:cTn id="101" presetID="2" presetClass="entr" presetSubtype="2" decel="100000" fill="hold" grpId="0" nodeType="afterEffect">
                                  <p:stCondLst>
                                    <p:cond delay="0"/>
                                  </p:stCondLst>
                                  <p:childTnLst>
                                    <p:set>
                                      <p:cBhvr>
                                        <p:cTn id="102" dur="1" fill="hold">
                                          <p:stCondLst>
                                            <p:cond delay="0"/>
                                          </p:stCondLst>
                                        </p:cTn>
                                        <p:tgtEl>
                                          <p:spTgt spid="61">
                                            <p:txEl>
                                              <p:pRg st="0" end="0"/>
                                            </p:txEl>
                                          </p:spTgt>
                                        </p:tgtEl>
                                        <p:attrNameLst>
                                          <p:attrName>style.visibility</p:attrName>
                                        </p:attrNameLst>
                                      </p:cBhvr>
                                      <p:to>
                                        <p:strVal val="visible"/>
                                      </p:to>
                                    </p:set>
                                    <p:anim calcmode="lin" valueType="num">
                                      <p:cBhvr additive="base">
                                        <p:cTn id="103" dur="500" fill="hold"/>
                                        <p:tgtEl>
                                          <p:spTgt spid="61">
                                            <p:txEl>
                                              <p:pRg st="0" end="0"/>
                                            </p:txEl>
                                          </p:spTgt>
                                        </p:tgtEl>
                                        <p:attrNameLst>
                                          <p:attrName>ppt_x</p:attrName>
                                        </p:attrNameLst>
                                      </p:cBhvr>
                                      <p:tavLst>
                                        <p:tav tm="0">
                                          <p:val>
                                            <p:strVal val="1+#ppt_w/2"/>
                                          </p:val>
                                        </p:tav>
                                        <p:tav tm="100000">
                                          <p:val>
                                            <p:strVal val="#ppt_x"/>
                                          </p:val>
                                        </p:tav>
                                      </p:tavLst>
                                    </p:anim>
                                    <p:anim calcmode="lin" valueType="num">
                                      <p:cBhvr additive="base">
                                        <p:cTn id="104" dur="500" fill="hold"/>
                                        <p:tgtEl>
                                          <p:spTgt spid="61">
                                            <p:txEl>
                                              <p:pRg st="0" end="0"/>
                                            </p:txEl>
                                          </p:spTgt>
                                        </p:tgtEl>
                                        <p:attrNameLst>
                                          <p:attrName>ppt_y</p:attrName>
                                        </p:attrNameLst>
                                      </p:cBhvr>
                                      <p:tavLst>
                                        <p:tav tm="0">
                                          <p:val>
                                            <p:strVal val="#ppt_y"/>
                                          </p:val>
                                        </p:tav>
                                        <p:tav tm="100000">
                                          <p:val>
                                            <p:strVal val="#ppt_y"/>
                                          </p:val>
                                        </p:tav>
                                      </p:tavLst>
                                    </p:anim>
                                  </p:childTnLst>
                                </p:cTn>
                              </p:par>
                            </p:childTnLst>
                          </p:cTn>
                        </p:par>
                        <p:par>
                          <p:cTn id="105" fill="hold">
                            <p:stCondLst>
                              <p:cond delay="5725"/>
                            </p:stCondLst>
                            <p:childTnLst>
                              <p:par>
                                <p:cTn id="106" presetID="22" presetClass="entr" presetSubtype="8" fill="hold" grpId="0" nodeType="afterEffect">
                                  <p:stCondLst>
                                    <p:cond delay="0"/>
                                  </p:stCondLst>
                                  <p:childTnLst>
                                    <p:set>
                                      <p:cBhvr>
                                        <p:cTn id="107" dur="1" fill="hold">
                                          <p:stCondLst>
                                            <p:cond delay="0"/>
                                          </p:stCondLst>
                                        </p:cTn>
                                        <p:tgtEl>
                                          <p:spTgt spid="62">
                                            <p:txEl>
                                              <p:pRg st="0" end="0"/>
                                            </p:txEl>
                                          </p:spTgt>
                                        </p:tgtEl>
                                        <p:attrNameLst>
                                          <p:attrName>style.visibility</p:attrName>
                                        </p:attrNameLst>
                                      </p:cBhvr>
                                      <p:to>
                                        <p:strVal val="visible"/>
                                      </p:to>
                                    </p:set>
                                    <p:animEffect transition="in" filter="wipe(left)">
                                      <p:cBhvr>
                                        <p:cTn id="108" dur="500"/>
                                        <p:tgtEl>
                                          <p:spTgt spid="62">
                                            <p:txEl>
                                              <p:pRg st="0" end="0"/>
                                            </p:txEl>
                                          </p:spTgt>
                                        </p:tgtEl>
                                      </p:cBhvr>
                                    </p:animEffect>
                                  </p:childTnLst>
                                </p:cTn>
                              </p:par>
                            </p:childTnLst>
                          </p:cTn>
                        </p:par>
                        <p:par>
                          <p:cTn id="109" fill="hold">
                            <p:stCondLst>
                              <p:cond delay="6225"/>
                            </p:stCondLst>
                            <p:childTnLst>
                              <p:par>
                                <p:cTn id="110" presetID="22" presetClass="entr" presetSubtype="2" fill="hold" nodeType="afterEffect">
                                  <p:stCondLst>
                                    <p:cond delay="0"/>
                                  </p:stCondLst>
                                  <p:childTnLst>
                                    <p:set>
                                      <p:cBhvr>
                                        <p:cTn id="111" dur="1" fill="hold">
                                          <p:stCondLst>
                                            <p:cond delay="0"/>
                                          </p:stCondLst>
                                        </p:cTn>
                                        <p:tgtEl>
                                          <p:spTgt spid="91"/>
                                        </p:tgtEl>
                                        <p:attrNameLst>
                                          <p:attrName>style.visibility</p:attrName>
                                        </p:attrNameLst>
                                      </p:cBhvr>
                                      <p:to>
                                        <p:strVal val="visible"/>
                                      </p:to>
                                    </p:set>
                                    <p:animEffect transition="in" filter="wipe(right)">
                                      <p:cBhvr>
                                        <p:cTn id="112" dur="500"/>
                                        <p:tgtEl>
                                          <p:spTgt spid="91"/>
                                        </p:tgtEl>
                                      </p:cBhvr>
                                    </p:animEffect>
                                  </p:childTnLst>
                                </p:cTn>
                              </p:par>
                            </p:childTnLst>
                          </p:cTn>
                        </p:par>
                        <p:par>
                          <p:cTn id="113" fill="hold">
                            <p:stCondLst>
                              <p:cond delay="6725"/>
                            </p:stCondLst>
                            <p:childTnLst>
                              <p:par>
                                <p:cTn id="114" presetID="2" presetClass="entr" presetSubtype="8" decel="100000" fill="hold" grpId="0" nodeType="afterEffect">
                                  <p:stCondLst>
                                    <p:cond delay="0"/>
                                  </p:stCondLst>
                                  <p:childTnLst>
                                    <p:set>
                                      <p:cBhvr>
                                        <p:cTn id="115" dur="1" fill="hold">
                                          <p:stCondLst>
                                            <p:cond delay="0"/>
                                          </p:stCondLst>
                                        </p:cTn>
                                        <p:tgtEl>
                                          <p:spTgt spid="67">
                                            <p:txEl>
                                              <p:pRg st="0" end="0"/>
                                            </p:txEl>
                                          </p:spTgt>
                                        </p:tgtEl>
                                        <p:attrNameLst>
                                          <p:attrName>style.visibility</p:attrName>
                                        </p:attrNameLst>
                                      </p:cBhvr>
                                      <p:to>
                                        <p:strVal val="visible"/>
                                      </p:to>
                                    </p:set>
                                    <p:anim calcmode="lin" valueType="num">
                                      <p:cBhvr additive="base">
                                        <p:cTn id="116" dur="500" fill="hold"/>
                                        <p:tgtEl>
                                          <p:spTgt spid="67">
                                            <p:txEl>
                                              <p:pRg st="0" end="0"/>
                                            </p:txEl>
                                          </p:spTgt>
                                        </p:tgtEl>
                                        <p:attrNameLst>
                                          <p:attrName>ppt_x</p:attrName>
                                        </p:attrNameLst>
                                      </p:cBhvr>
                                      <p:tavLst>
                                        <p:tav tm="0">
                                          <p:val>
                                            <p:strVal val="0-#ppt_w/2"/>
                                          </p:val>
                                        </p:tav>
                                        <p:tav tm="100000">
                                          <p:val>
                                            <p:strVal val="#ppt_x"/>
                                          </p:val>
                                        </p:tav>
                                      </p:tavLst>
                                    </p:anim>
                                    <p:anim calcmode="lin" valueType="num">
                                      <p:cBhvr additive="base">
                                        <p:cTn id="117" dur="500" fill="hold"/>
                                        <p:tgtEl>
                                          <p:spTgt spid="67">
                                            <p:txEl>
                                              <p:pRg st="0" end="0"/>
                                            </p:txEl>
                                          </p:spTgt>
                                        </p:tgtEl>
                                        <p:attrNameLst>
                                          <p:attrName>ppt_y</p:attrName>
                                        </p:attrNameLst>
                                      </p:cBhvr>
                                      <p:tavLst>
                                        <p:tav tm="0">
                                          <p:val>
                                            <p:strVal val="#ppt_y"/>
                                          </p:val>
                                        </p:tav>
                                        <p:tav tm="100000">
                                          <p:val>
                                            <p:strVal val="#ppt_y"/>
                                          </p:val>
                                        </p:tav>
                                      </p:tavLst>
                                    </p:anim>
                                  </p:childTnLst>
                                </p:cTn>
                              </p:par>
                            </p:childTnLst>
                          </p:cTn>
                        </p:par>
                        <p:par>
                          <p:cTn id="118" fill="hold">
                            <p:stCondLst>
                              <p:cond delay="7225"/>
                            </p:stCondLst>
                            <p:childTnLst>
                              <p:par>
                                <p:cTn id="119" presetID="22" presetClass="entr" presetSubtype="2" fill="hold" grpId="0" nodeType="afterEffect">
                                  <p:stCondLst>
                                    <p:cond delay="0"/>
                                  </p:stCondLst>
                                  <p:childTnLst>
                                    <p:set>
                                      <p:cBhvr>
                                        <p:cTn id="120" dur="1" fill="hold">
                                          <p:stCondLst>
                                            <p:cond delay="0"/>
                                          </p:stCondLst>
                                        </p:cTn>
                                        <p:tgtEl>
                                          <p:spTgt spid="68">
                                            <p:txEl>
                                              <p:pRg st="0" end="0"/>
                                            </p:txEl>
                                          </p:spTgt>
                                        </p:tgtEl>
                                        <p:attrNameLst>
                                          <p:attrName>style.visibility</p:attrName>
                                        </p:attrNameLst>
                                      </p:cBhvr>
                                      <p:to>
                                        <p:strVal val="visible"/>
                                      </p:to>
                                    </p:set>
                                    <p:animEffect transition="in" filter="wipe(right)">
                                      <p:cBhvr>
                                        <p:cTn id="121" dur="500"/>
                                        <p:tgtEl>
                                          <p:spTgt spid="68">
                                            <p:txEl>
                                              <p:pRg st="0" end="0"/>
                                            </p:txEl>
                                          </p:spTgt>
                                        </p:tgtEl>
                                      </p:cBhvr>
                                    </p:animEffect>
                                  </p:childTnLst>
                                </p:cTn>
                              </p:par>
                            </p:childTnLst>
                          </p:cTn>
                        </p:par>
                        <p:par>
                          <p:cTn id="122" fill="hold">
                            <p:stCondLst>
                              <p:cond delay="7725"/>
                            </p:stCondLst>
                            <p:childTnLst>
                              <p:par>
                                <p:cTn id="123" presetID="22" presetClass="entr" presetSubtype="2" fill="hold" nodeType="afterEffect">
                                  <p:stCondLst>
                                    <p:cond delay="0"/>
                                  </p:stCondLst>
                                  <p:childTnLst>
                                    <p:set>
                                      <p:cBhvr>
                                        <p:cTn id="124" dur="1" fill="hold">
                                          <p:stCondLst>
                                            <p:cond delay="0"/>
                                          </p:stCondLst>
                                        </p:cTn>
                                        <p:tgtEl>
                                          <p:spTgt spid="96"/>
                                        </p:tgtEl>
                                        <p:attrNameLst>
                                          <p:attrName>style.visibility</p:attrName>
                                        </p:attrNameLst>
                                      </p:cBhvr>
                                      <p:to>
                                        <p:strVal val="visible"/>
                                      </p:to>
                                    </p:set>
                                    <p:animEffect transition="in" filter="wipe(right)">
                                      <p:cBhvr>
                                        <p:cTn id="125" dur="500"/>
                                        <p:tgtEl>
                                          <p:spTgt spid="96"/>
                                        </p:tgtEl>
                                      </p:cBhvr>
                                    </p:animEffect>
                                  </p:childTnLst>
                                </p:cTn>
                              </p:par>
                            </p:childTnLst>
                          </p:cTn>
                        </p:par>
                        <p:par>
                          <p:cTn id="126" fill="hold">
                            <p:stCondLst>
                              <p:cond delay="8225"/>
                            </p:stCondLst>
                            <p:childTnLst>
                              <p:par>
                                <p:cTn id="127" presetID="2" presetClass="entr" presetSubtype="8" decel="100000" fill="hold" grpId="0" nodeType="afterEffect">
                                  <p:stCondLst>
                                    <p:cond delay="0"/>
                                  </p:stCondLst>
                                  <p:childTnLst>
                                    <p:set>
                                      <p:cBhvr>
                                        <p:cTn id="128" dur="1" fill="hold">
                                          <p:stCondLst>
                                            <p:cond delay="0"/>
                                          </p:stCondLst>
                                        </p:cTn>
                                        <p:tgtEl>
                                          <p:spTgt spid="65">
                                            <p:txEl>
                                              <p:pRg st="0" end="0"/>
                                            </p:txEl>
                                          </p:spTgt>
                                        </p:tgtEl>
                                        <p:attrNameLst>
                                          <p:attrName>style.visibility</p:attrName>
                                        </p:attrNameLst>
                                      </p:cBhvr>
                                      <p:to>
                                        <p:strVal val="visible"/>
                                      </p:to>
                                    </p:set>
                                    <p:anim calcmode="lin" valueType="num">
                                      <p:cBhvr additive="base">
                                        <p:cTn id="129" dur="500" fill="hold"/>
                                        <p:tgtEl>
                                          <p:spTgt spid="65">
                                            <p:txEl>
                                              <p:pRg st="0" end="0"/>
                                            </p:txEl>
                                          </p:spTgt>
                                        </p:tgtEl>
                                        <p:attrNameLst>
                                          <p:attrName>ppt_x</p:attrName>
                                        </p:attrNameLst>
                                      </p:cBhvr>
                                      <p:tavLst>
                                        <p:tav tm="0">
                                          <p:val>
                                            <p:strVal val="0-#ppt_w/2"/>
                                          </p:val>
                                        </p:tav>
                                        <p:tav tm="100000">
                                          <p:val>
                                            <p:strVal val="#ppt_x"/>
                                          </p:val>
                                        </p:tav>
                                      </p:tavLst>
                                    </p:anim>
                                    <p:anim calcmode="lin" valueType="num">
                                      <p:cBhvr additive="base">
                                        <p:cTn id="130" dur="500" fill="hold"/>
                                        <p:tgtEl>
                                          <p:spTgt spid="65">
                                            <p:txEl>
                                              <p:pRg st="0" end="0"/>
                                            </p:txEl>
                                          </p:spTgt>
                                        </p:tgtEl>
                                        <p:attrNameLst>
                                          <p:attrName>ppt_y</p:attrName>
                                        </p:attrNameLst>
                                      </p:cBhvr>
                                      <p:tavLst>
                                        <p:tav tm="0">
                                          <p:val>
                                            <p:strVal val="#ppt_y"/>
                                          </p:val>
                                        </p:tav>
                                        <p:tav tm="100000">
                                          <p:val>
                                            <p:strVal val="#ppt_y"/>
                                          </p:val>
                                        </p:tav>
                                      </p:tavLst>
                                    </p:anim>
                                  </p:childTnLst>
                                </p:cTn>
                              </p:par>
                            </p:childTnLst>
                          </p:cTn>
                        </p:par>
                        <p:par>
                          <p:cTn id="131" fill="hold">
                            <p:stCondLst>
                              <p:cond delay="8725"/>
                            </p:stCondLst>
                            <p:childTnLst>
                              <p:par>
                                <p:cTn id="132" presetID="22" presetClass="entr" presetSubtype="2" fill="hold" grpId="0" nodeType="afterEffect">
                                  <p:stCondLst>
                                    <p:cond delay="0"/>
                                  </p:stCondLst>
                                  <p:childTnLst>
                                    <p:set>
                                      <p:cBhvr>
                                        <p:cTn id="133" dur="1" fill="hold">
                                          <p:stCondLst>
                                            <p:cond delay="0"/>
                                          </p:stCondLst>
                                        </p:cTn>
                                        <p:tgtEl>
                                          <p:spTgt spid="66">
                                            <p:txEl>
                                              <p:pRg st="0" end="0"/>
                                            </p:txEl>
                                          </p:spTgt>
                                        </p:tgtEl>
                                        <p:attrNameLst>
                                          <p:attrName>style.visibility</p:attrName>
                                        </p:attrNameLst>
                                      </p:cBhvr>
                                      <p:to>
                                        <p:strVal val="visible"/>
                                      </p:to>
                                    </p:set>
                                    <p:animEffect transition="in" filter="wipe(right)">
                                      <p:cBhvr>
                                        <p:cTn id="134" dur="500"/>
                                        <p:tgtEl>
                                          <p:spTgt spid="66">
                                            <p:txEl>
                                              <p:pRg st="0" end="0"/>
                                            </p:txEl>
                                          </p:spTgt>
                                        </p:tgtEl>
                                      </p:cBhvr>
                                    </p:animEffect>
                                  </p:childTnLst>
                                </p:cTn>
                              </p:par>
                            </p:childTnLst>
                          </p:cTn>
                        </p:par>
                        <p:par>
                          <p:cTn id="135" fill="hold">
                            <p:stCondLst>
                              <p:cond delay="9225"/>
                            </p:stCondLst>
                            <p:childTnLst>
                              <p:par>
                                <p:cTn id="136" presetID="22" presetClass="entr" presetSubtype="2" fill="hold" nodeType="afterEffect">
                                  <p:stCondLst>
                                    <p:cond delay="0"/>
                                  </p:stCondLst>
                                  <p:childTnLst>
                                    <p:set>
                                      <p:cBhvr>
                                        <p:cTn id="137" dur="1" fill="hold">
                                          <p:stCondLst>
                                            <p:cond delay="0"/>
                                          </p:stCondLst>
                                        </p:cTn>
                                        <p:tgtEl>
                                          <p:spTgt spid="88"/>
                                        </p:tgtEl>
                                        <p:attrNameLst>
                                          <p:attrName>style.visibility</p:attrName>
                                        </p:attrNameLst>
                                      </p:cBhvr>
                                      <p:to>
                                        <p:strVal val="visible"/>
                                      </p:to>
                                    </p:set>
                                    <p:animEffect transition="in" filter="wipe(right)">
                                      <p:cBhvr>
                                        <p:cTn id="138" dur="500"/>
                                        <p:tgtEl>
                                          <p:spTgt spid="88"/>
                                        </p:tgtEl>
                                      </p:cBhvr>
                                    </p:animEffect>
                                  </p:childTnLst>
                                </p:cTn>
                              </p:par>
                            </p:childTnLst>
                          </p:cTn>
                        </p:par>
                        <p:par>
                          <p:cTn id="139" fill="hold">
                            <p:stCondLst>
                              <p:cond delay="9725"/>
                            </p:stCondLst>
                            <p:childTnLst>
                              <p:par>
                                <p:cTn id="140" presetID="2" presetClass="entr" presetSubtype="8" decel="100000" fill="hold" grpId="0" nodeType="afterEffect">
                                  <p:stCondLst>
                                    <p:cond delay="0"/>
                                  </p:stCondLst>
                                  <p:childTnLst>
                                    <p:set>
                                      <p:cBhvr>
                                        <p:cTn id="141" dur="1" fill="hold">
                                          <p:stCondLst>
                                            <p:cond delay="0"/>
                                          </p:stCondLst>
                                        </p:cTn>
                                        <p:tgtEl>
                                          <p:spTgt spid="63">
                                            <p:txEl>
                                              <p:pRg st="0" end="0"/>
                                            </p:txEl>
                                          </p:spTgt>
                                        </p:tgtEl>
                                        <p:attrNameLst>
                                          <p:attrName>style.visibility</p:attrName>
                                        </p:attrNameLst>
                                      </p:cBhvr>
                                      <p:to>
                                        <p:strVal val="visible"/>
                                      </p:to>
                                    </p:set>
                                    <p:anim calcmode="lin" valueType="num">
                                      <p:cBhvr additive="base">
                                        <p:cTn id="142" dur="500" fill="hold"/>
                                        <p:tgtEl>
                                          <p:spTgt spid="63">
                                            <p:txEl>
                                              <p:pRg st="0" end="0"/>
                                            </p:txEl>
                                          </p:spTgt>
                                        </p:tgtEl>
                                        <p:attrNameLst>
                                          <p:attrName>ppt_x</p:attrName>
                                        </p:attrNameLst>
                                      </p:cBhvr>
                                      <p:tavLst>
                                        <p:tav tm="0">
                                          <p:val>
                                            <p:strVal val="0-#ppt_w/2"/>
                                          </p:val>
                                        </p:tav>
                                        <p:tav tm="100000">
                                          <p:val>
                                            <p:strVal val="#ppt_x"/>
                                          </p:val>
                                        </p:tav>
                                      </p:tavLst>
                                    </p:anim>
                                    <p:anim calcmode="lin" valueType="num">
                                      <p:cBhvr additive="base">
                                        <p:cTn id="143" dur="500" fill="hold"/>
                                        <p:tgtEl>
                                          <p:spTgt spid="63">
                                            <p:txEl>
                                              <p:pRg st="0" end="0"/>
                                            </p:txEl>
                                          </p:spTgt>
                                        </p:tgtEl>
                                        <p:attrNameLst>
                                          <p:attrName>ppt_y</p:attrName>
                                        </p:attrNameLst>
                                      </p:cBhvr>
                                      <p:tavLst>
                                        <p:tav tm="0">
                                          <p:val>
                                            <p:strVal val="#ppt_y"/>
                                          </p:val>
                                        </p:tav>
                                        <p:tav tm="100000">
                                          <p:val>
                                            <p:strVal val="#ppt_y"/>
                                          </p:val>
                                        </p:tav>
                                      </p:tavLst>
                                    </p:anim>
                                  </p:childTnLst>
                                </p:cTn>
                              </p:par>
                            </p:childTnLst>
                          </p:cTn>
                        </p:par>
                        <p:par>
                          <p:cTn id="144" fill="hold">
                            <p:stCondLst>
                              <p:cond delay="10225"/>
                            </p:stCondLst>
                            <p:childTnLst>
                              <p:par>
                                <p:cTn id="145" presetID="22" presetClass="entr" presetSubtype="2" fill="hold" grpId="0" nodeType="afterEffect">
                                  <p:stCondLst>
                                    <p:cond delay="0"/>
                                  </p:stCondLst>
                                  <p:childTnLst>
                                    <p:set>
                                      <p:cBhvr>
                                        <p:cTn id="146" dur="1" fill="hold">
                                          <p:stCondLst>
                                            <p:cond delay="0"/>
                                          </p:stCondLst>
                                        </p:cTn>
                                        <p:tgtEl>
                                          <p:spTgt spid="64">
                                            <p:txEl>
                                              <p:pRg st="0" end="0"/>
                                            </p:txEl>
                                          </p:spTgt>
                                        </p:tgtEl>
                                        <p:attrNameLst>
                                          <p:attrName>style.visibility</p:attrName>
                                        </p:attrNameLst>
                                      </p:cBhvr>
                                      <p:to>
                                        <p:strVal val="visible"/>
                                      </p:to>
                                    </p:set>
                                    <p:animEffect transition="in" filter="wipe(right)">
                                      <p:cBhvr>
                                        <p:cTn id="147" dur="500"/>
                                        <p:tgtEl>
                                          <p:spTgt spid="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7" grpId="0" build="p">
        <p:tmplLst>
          <p:tmpl lvl="1">
            <p:tnLst>
              <p:par>
                <p:cTn presetID="2" presetClass="entr" presetSubtype="2" decel="100000"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1+#ppt_w/2"/>
                          </p:val>
                        </p:tav>
                        <p:tav tm="100000">
                          <p:val>
                            <p:strVal val="#ppt_x"/>
                          </p:val>
                        </p:tav>
                      </p:tavLst>
                    </p:anim>
                    <p:anim calcmode="lin" valueType="num">
                      <p:cBhvr additive="base">
                        <p:cTn dur="500" fill="hold"/>
                        <p:tgtEl>
                          <p:spTgt spid="57"/>
                        </p:tgtEl>
                        <p:attrNameLst>
                          <p:attrName>ppt_y</p:attrName>
                        </p:attrNameLst>
                      </p:cBhvr>
                      <p:tavLst>
                        <p:tav tm="0">
                          <p:val>
                            <p:strVal val="#ppt_y"/>
                          </p:val>
                        </p:tav>
                        <p:tav tm="100000">
                          <p:val>
                            <p:strVal val="#ppt_y"/>
                          </p:val>
                        </p:tav>
                      </p:tavLst>
                    </p:anim>
                  </p:childTnLst>
                </p:cTn>
              </p:par>
            </p:tnLst>
          </p:tmpl>
        </p:tmplLst>
      </p:bldP>
      <p:bldP spid="58" grpId="0" build="p">
        <p:tmplLst>
          <p:tmpl lvl="1">
            <p:tnLst>
              <p:par>
                <p:cTn presetID="22" presetClass="entr" presetSubtype="8" fill="hold" nodeType="after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wipe(left)">
                      <p:cBhvr>
                        <p:cTn dur="500"/>
                        <p:tgtEl>
                          <p:spTgt spid="58"/>
                        </p:tgtEl>
                      </p:cBhvr>
                    </p:animEffect>
                  </p:childTnLst>
                </p:cTn>
              </p:par>
            </p:tnLst>
          </p:tmpl>
        </p:tmplLst>
      </p:bldP>
      <p:bldP spid="59" grpId="0" build="p">
        <p:tmplLst>
          <p:tmpl lvl="1">
            <p:tnLst>
              <p:par>
                <p:cTn presetID="2" presetClass="entr" presetSubtype="2" decel="100000" fill="hold" nodeType="afterEffect">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additive="base">
                        <p:cTn dur="500" fill="hold"/>
                        <p:tgtEl>
                          <p:spTgt spid="59"/>
                        </p:tgtEl>
                        <p:attrNameLst>
                          <p:attrName>ppt_x</p:attrName>
                        </p:attrNameLst>
                      </p:cBhvr>
                      <p:tavLst>
                        <p:tav tm="0">
                          <p:val>
                            <p:strVal val="1+#ppt_w/2"/>
                          </p:val>
                        </p:tav>
                        <p:tav tm="100000">
                          <p:val>
                            <p:strVal val="#ppt_x"/>
                          </p:val>
                        </p:tav>
                      </p:tavLst>
                    </p:anim>
                    <p:anim calcmode="lin" valueType="num">
                      <p:cBhvr additive="base">
                        <p:cTn dur="500" fill="hold"/>
                        <p:tgtEl>
                          <p:spTgt spid="59"/>
                        </p:tgtEl>
                        <p:attrNameLst>
                          <p:attrName>ppt_y</p:attrName>
                        </p:attrNameLst>
                      </p:cBhvr>
                      <p:tavLst>
                        <p:tav tm="0">
                          <p:val>
                            <p:strVal val="#ppt_y"/>
                          </p:val>
                        </p:tav>
                        <p:tav tm="100000">
                          <p:val>
                            <p:strVal val="#ppt_y"/>
                          </p:val>
                        </p:tav>
                      </p:tavLst>
                    </p:anim>
                  </p:childTnLst>
                </p:cTn>
              </p:par>
            </p:tnLst>
          </p:tmpl>
        </p:tmplLst>
      </p:bldP>
      <p:bldP spid="60" grpId="0" build="p">
        <p:tmplLst>
          <p:tmpl lvl="1">
            <p:tnLst>
              <p:par>
                <p:cTn presetID="22" presetClass="entr" presetSubtype="8" fill="hold" nodeType="afterEffect">
                  <p:stCondLst>
                    <p:cond delay="0"/>
                  </p:stCondLst>
                  <p:childTnLst>
                    <p:set>
                      <p:cBhvr>
                        <p:cTn dur="1" fill="hold">
                          <p:stCondLst>
                            <p:cond delay="0"/>
                          </p:stCondLst>
                        </p:cTn>
                        <p:tgtEl>
                          <p:spTgt spid="60"/>
                        </p:tgtEl>
                        <p:attrNameLst>
                          <p:attrName>style.visibility</p:attrName>
                        </p:attrNameLst>
                      </p:cBhvr>
                      <p:to>
                        <p:strVal val="visible"/>
                      </p:to>
                    </p:set>
                    <p:animEffect transition="in" filter="wipe(left)">
                      <p:cBhvr>
                        <p:cTn dur="500"/>
                        <p:tgtEl>
                          <p:spTgt spid="60"/>
                        </p:tgtEl>
                      </p:cBhvr>
                    </p:animEffect>
                  </p:childTnLst>
                </p:cTn>
              </p:par>
            </p:tnLst>
          </p:tmpl>
        </p:tmplLst>
      </p:bldP>
      <p:bldP spid="61" grpId="0" build="p">
        <p:tmplLst>
          <p:tmpl lvl="1">
            <p:tnLst>
              <p:par>
                <p:cTn presetID="2" presetClass="entr" presetSubtype="2" decel="100000"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 calcmode="lin" valueType="num">
                      <p:cBhvr additive="base">
                        <p:cTn dur="500" fill="hold"/>
                        <p:tgtEl>
                          <p:spTgt spid="61"/>
                        </p:tgtEl>
                        <p:attrNameLst>
                          <p:attrName>ppt_x</p:attrName>
                        </p:attrNameLst>
                      </p:cBhvr>
                      <p:tavLst>
                        <p:tav tm="0">
                          <p:val>
                            <p:strVal val="1+#ppt_w/2"/>
                          </p:val>
                        </p:tav>
                        <p:tav tm="100000">
                          <p:val>
                            <p:strVal val="#ppt_x"/>
                          </p:val>
                        </p:tav>
                      </p:tavLst>
                    </p:anim>
                    <p:anim calcmode="lin" valueType="num">
                      <p:cBhvr additive="base">
                        <p:cTn dur="500" fill="hold"/>
                        <p:tgtEl>
                          <p:spTgt spid="61"/>
                        </p:tgtEl>
                        <p:attrNameLst>
                          <p:attrName>ppt_y</p:attrName>
                        </p:attrNameLst>
                      </p:cBhvr>
                      <p:tavLst>
                        <p:tav tm="0">
                          <p:val>
                            <p:strVal val="#ppt_y"/>
                          </p:val>
                        </p:tav>
                        <p:tav tm="100000">
                          <p:val>
                            <p:strVal val="#ppt_y"/>
                          </p:val>
                        </p:tav>
                      </p:tavLst>
                    </p:anim>
                  </p:childTnLst>
                </p:cTn>
              </p:par>
            </p:tnLst>
          </p:tmpl>
        </p:tmplLst>
      </p:bldP>
      <p:bldP spid="62" grpId="0" build="p">
        <p:tmplLst>
          <p:tmpl lvl="1">
            <p:tnLst>
              <p:par>
                <p:cTn presetID="22" presetClass="entr" presetSubtype="8" fill="hold" nodeType="afterEffect">
                  <p:stCondLst>
                    <p:cond delay="0"/>
                  </p:stCondLst>
                  <p:childTnLst>
                    <p:set>
                      <p:cBhvr>
                        <p:cTn dur="1" fill="hold">
                          <p:stCondLst>
                            <p:cond delay="0"/>
                          </p:stCondLst>
                        </p:cTn>
                        <p:tgtEl>
                          <p:spTgt spid="62"/>
                        </p:tgtEl>
                        <p:attrNameLst>
                          <p:attrName>style.visibility</p:attrName>
                        </p:attrNameLst>
                      </p:cBhvr>
                      <p:to>
                        <p:strVal val="visible"/>
                      </p:to>
                    </p:set>
                    <p:animEffect transition="in" filter="wipe(left)">
                      <p:cBhvr>
                        <p:cTn dur="500"/>
                        <p:tgtEl>
                          <p:spTgt spid="62"/>
                        </p:tgtEl>
                      </p:cBhvr>
                    </p:animEffect>
                  </p:childTnLst>
                </p:cTn>
              </p:par>
            </p:tnLst>
          </p:tmpl>
        </p:tmplLst>
      </p:bldP>
      <p:bldP spid="63" grpId="0" build="p">
        <p:tmplLst>
          <p:tmpl lvl="1">
            <p:tnLst>
              <p:par>
                <p:cTn presetID="2" presetClass="entr" presetSubtype="8" decel="100000"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500" fill="hold"/>
                        <p:tgtEl>
                          <p:spTgt spid="63"/>
                        </p:tgtEl>
                        <p:attrNameLst>
                          <p:attrName>ppt_x</p:attrName>
                        </p:attrNameLst>
                      </p:cBhvr>
                      <p:tavLst>
                        <p:tav tm="0">
                          <p:val>
                            <p:strVal val="0-#ppt_w/2"/>
                          </p:val>
                        </p:tav>
                        <p:tav tm="100000">
                          <p:val>
                            <p:strVal val="#ppt_x"/>
                          </p:val>
                        </p:tav>
                      </p:tavLst>
                    </p:anim>
                    <p:anim calcmode="lin" valueType="num">
                      <p:cBhvr additive="base">
                        <p:cTn dur="500" fill="hold"/>
                        <p:tgtEl>
                          <p:spTgt spid="63"/>
                        </p:tgtEl>
                        <p:attrNameLst>
                          <p:attrName>ppt_y</p:attrName>
                        </p:attrNameLst>
                      </p:cBhvr>
                      <p:tavLst>
                        <p:tav tm="0">
                          <p:val>
                            <p:strVal val="#ppt_y"/>
                          </p:val>
                        </p:tav>
                        <p:tav tm="100000">
                          <p:val>
                            <p:strVal val="#ppt_y"/>
                          </p:val>
                        </p:tav>
                      </p:tavLst>
                    </p:anim>
                  </p:childTnLst>
                </p:cTn>
              </p:par>
            </p:tnLst>
          </p:tmpl>
        </p:tmplLst>
      </p:bldP>
      <p:bldP spid="64" grpId="0" build="p">
        <p:tmplLst>
          <p:tmpl lvl="1">
            <p:tnLst>
              <p:par>
                <p:cTn presetID="22" presetClass="entr" presetSubtype="2"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wipe(right)">
                      <p:cBhvr>
                        <p:cTn dur="500"/>
                        <p:tgtEl>
                          <p:spTgt spid="64"/>
                        </p:tgtEl>
                      </p:cBhvr>
                    </p:animEffect>
                  </p:childTnLst>
                </p:cTn>
              </p:par>
            </p:tnLst>
          </p:tmpl>
        </p:tmplLst>
      </p:bldP>
      <p:bldP spid="65" grpId="0" build="p">
        <p:tmplLst>
          <p:tmpl lvl="1">
            <p:tnLst>
              <p:par>
                <p:cTn presetID="2" presetClass="entr" presetSubtype="8" decel="100000" fill="hold" nodeType="afterEffect">
                  <p:stCondLst>
                    <p:cond delay="0"/>
                  </p:stCondLst>
                  <p:childTnLst>
                    <p:set>
                      <p:cBhvr>
                        <p:cTn dur="1" fill="hold">
                          <p:stCondLst>
                            <p:cond delay="0"/>
                          </p:stCondLst>
                        </p:cTn>
                        <p:tgtEl>
                          <p:spTgt spid="65"/>
                        </p:tgtEl>
                        <p:attrNameLst>
                          <p:attrName>style.visibility</p:attrName>
                        </p:attrNameLst>
                      </p:cBhvr>
                      <p:to>
                        <p:strVal val="visible"/>
                      </p:to>
                    </p:set>
                    <p:anim calcmode="lin" valueType="num">
                      <p:cBhvr additive="base">
                        <p:cTn dur="500" fill="hold"/>
                        <p:tgtEl>
                          <p:spTgt spid="65"/>
                        </p:tgtEl>
                        <p:attrNameLst>
                          <p:attrName>ppt_x</p:attrName>
                        </p:attrNameLst>
                      </p:cBhvr>
                      <p:tavLst>
                        <p:tav tm="0">
                          <p:val>
                            <p:strVal val="0-#ppt_w/2"/>
                          </p:val>
                        </p:tav>
                        <p:tav tm="100000">
                          <p:val>
                            <p:strVal val="#ppt_x"/>
                          </p:val>
                        </p:tav>
                      </p:tavLst>
                    </p:anim>
                    <p:anim calcmode="lin" valueType="num">
                      <p:cBhvr additive="base">
                        <p:cTn dur="500" fill="hold"/>
                        <p:tgtEl>
                          <p:spTgt spid="65"/>
                        </p:tgtEl>
                        <p:attrNameLst>
                          <p:attrName>ppt_y</p:attrName>
                        </p:attrNameLst>
                      </p:cBhvr>
                      <p:tavLst>
                        <p:tav tm="0">
                          <p:val>
                            <p:strVal val="#ppt_y"/>
                          </p:val>
                        </p:tav>
                        <p:tav tm="100000">
                          <p:val>
                            <p:strVal val="#ppt_y"/>
                          </p:val>
                        </p:tav>
                      </p:tavLst>
                    </p:anim>
                  </p:childTnLst>
                </p:cTn>
              </p:par>
            </p:tnLst>
          </p:tmpl>
        </p:tmplLst>
      </p:bldP>
      <p:bldP spid="66" grpId="0" build="p">
        <p:tmplLst>
          <p:tmpl lvl="1">
            <p:tnLst>
              <p:par>
                <p:cTn presetID="22" presetClass="entr" presetSubtype="2" fill="hold" nodeType="after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wipe(right)">
                      <p:cBhvr>
                        <p:cTn dur="500"/>
                        <p:tgtEl>
                          <p:spTgt spid="66"/>
                        </p:tgtEl>
                      </p:cBhvr>
                    </p:animEffect>
                  </p:childTnLst>
                </p:cTn>
              </p:par>
            </p:tnLst>
          </p:tmpl>
        </p:tmplLst>
      </p:bldP>
      <p:bldP spid="67" grpId="0" build="p">
        <p:tmplLst>
          <p:tmpl lvl="1">
            <p:tnLst>
              <p:par>
                <p:cTn presetID="2" presetClass="entr" presetSubtype="8" decel="100000" fill="hold" nodeType="afterEffect">
                  <p:stCondLst>
                    <p:cond delay="0"/>
                  </p:stCondLst>
                  <p:childTnLst>
                    <p:set>
                      <p:cBhvr>
                        <p:cTn dur="1" fill="hold">
                          <p:stCondLst>
                            <p:cond delay="0"/>
                          </p:stCondLst>
                        </p:cTn>
                        <p:tgtEl>
                          <p:spTgt spid="67"/>
                        </p:tgtEl>
                        <p:attrNameLst>
                          <p:attrName>style.visibility</p:attrName>
                        </p:attrNameLst>
                      </p:cBhvr>
                      <p:to>
                        <p:strVal val="visible"/>
                      </p:to>
                    </p:set>
                    <p:anim calcmode="lin" valueType="num">
                      <p:cBhvr additive="base">
                        <p:cTn dur="500" fill="hold"/>
                        <p:tgtEl>
                          <p:spTgt spid="67"/>
                        </p:tgtEl>
                        <p:attrNameLst>
                          <p:attrName>ppt_x</p:attrName>
                        </p:attrNameLst>
                      </p:cBhvr>
                      <p:tavLst>
                        <p:tav tm="0">
                          <p:val>
                            <p:strVal val="0-#ppt_w/2"/>
                          </p:val>
                        </p:tav>
                        <p:tav tm="100000">
                          <p:val>
                            <p:strVal val="#ppt_x"/>
                          </p:val>
                        </p:tav>
                      </p:tavLst>
                    </p:anim>
                    <p:anim calcmode="lin" valueType="num">
                      <p:cBhvr additive="base">
                        <p:cTn dur="500" fill="hold"/>
                        <p:tgtEl>
                          <p:spTgt spid="67"/>
                        </p:tgtEl>
                        <p:attrNameLst>
                          <p:attrName>ppt_y</p:attrName>
                        </p:attrNameLst>
                      </p:cBhvr>
                      <p:tavLst>
                        <p:tav tm="0">
                          <p:val>
                            <p:strVal val="#ppt_y"/>
                          </p:val>
                        </p:tav>
                        <p:tav tm="100000">
                          <p:val>
                            <p:strVal val="#ppt_y"/>
                          </p:val>
                        </p:tav>
                      </p:tavLst>
                    </p:anim>
                  </p:childTnLst>
                </p:cTn>
              </p:par>
            </p:tnLst>
          </p:tmpl>
        </p:tmplLst>
      </p:bldP>
      <p:bldP spid="68" grpId="0" build="p">
        <p:tmplLst>
          <p:tmpl lvl="1">
            <p:tnLst>
              <p:par>
                <p:cTn presetID="22" presetClass="entr" presetSubtype="2" fill="hold" nodeType="afterEffect">
                  <p:stCondLst>
                    <p:cond delay="0"/>
                  </p:stCondLst>
                  <p:childTnLst>
                    <p:set>
                      <p:cBhvr>
                        <p:cTn dur="1" fill="hold">
                          <p:stCondLst>
                            <p:cond delay="0"/>
                          </p:stCondLst>
                        </p:cTn>
                        <p:tgtEl>
                          <p:spTgt spid="68"/>
                        </p:tgtEl>
                        <p:attrNameLst>
                          <p:attrName>style.visibility</p:attrName>
                        </p:attrNameLst>
                      </p:cBhvr>
                      <p:to>
                        <p:strVal val="visible"/>
                      </p:to>
                    </p:set>
                    <p:animEffect transition="in" filter="wipe(right)">
                      <p:cBhvr>
                        <p:cTn dur="500"/>
                        <p:tgtEl>
                          <p:spTgt spid="68"/>
                        </p:tgtEl>
                      </p:cBhvr>
                    </p:animEffect>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oop">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a:p>
        </p:txBody>
      </p:sp>
      <p:grpSp>
        <p:nvGrpSpPr>
          <p:cNvPr id="26" name="Group 25"/>
          <p:cNvGrpSpPr/>
          <p:nvPr userDrawn="1"/>
        </p:nvGrpSpPr>
        <p:grpSpPr>
          <a:xfrm>
            <a:off x="9174414" y="3239873"/>
            <a:ext cx="2492554" cy="2704071"/>
            <a:chOff x="9261873" y="2748729"/>
            <a:chExt cx="2492554" cy="2704071"/>
          </a:xfrm>
        </p:grpSpPr>
        <p:sp>
          <p:nvSpPr>
            <p:cNvPr id="18" name="Freeform: Shape 17"/>
            <p:cNvSpPr/>
            <p:nvPr userDrawn="1"/>
          </p:nvSpPr>
          <p:spPr>
            <a:xfrm rot="5400000">
              <a:off x="9156114" y="2854488"/>
              <a:ext cx="2704071" cy="2492554"/>
            </a:xfrm>
            <a:custGeom>
              <a:avLst/>
              <a:gdLst>
                <a:gd name="connsiteX0" fmla="*/ 2503 w 2704071"/>
                <a:gd name="connsiteY0" fmla="*/ 2490052 h 2492554"/>
                <a:gd name="connsiteX1" fmla="*/ 13712 w 2704071"/>
                <a:gd name="connsiteY1" fmla="*/ 2253308 h 2492554"/>
                <a:gd name="connsiteX2" fmla="*/ 2241225 w 2704071"/>
                <a:gd name="connsiteY2" fmla="*/ 11610 h 2492554"/>
                <a:gd name="connsiteX3" fmla="*/ 2471163 w 2704071"/>
                <a:gd name="connsiteY3" fmla="*/ 0 h 2492554"/>
                <a:gd name="connsiteX4" fmla="*/ 2704071 w 2704071"/>
                <a:gd name="connsiteY4" fmla="*/ 232908 h 2492554"/>
                <a:gd name="connsiteX5" fmla="*/ 2471163 w 2704071"/>
                <a:gd name="connsiteY5" fmla="*/ 465816 h 2492554"/>
                <a:gd name="connsiteX6" fmla="*/ 2471163 w 2704071"/>
                <a:gd name="connsiteY6" fmla="*/ 463650 h 2492554"/>
                <a:gd name="connsiteX7" fmla="*/ 2288630 w 2704071"/>
                <a:gd name="connsiteY7" fmla="*/ 472868 h 2492554"/>
                <a:gd name="connsiteX8" fmla="*/ 466035 w 2704071"/>
                <a:gd name="connsiteY8" fmla="*/ 2492553 h 2492554"/>
                <a:gd name="connsiteX9" fmla="*/ 465815 w 2704071"/>
                <a:gd name="connsiteY9" fmla="*/ 2492553 h 2492554"/>
                <a:gd name="connsiteX10" fmla="*/ 232908 w 2704071"/>
                <a:gd name="connsiteY10" fmla="*/ 2259646 h 2492554"/>
                <a:gd name="connsiteX11" fmla="*/ 0 w 2704071"/>
                <a:gd name="connsiteY11" fmla="*/ 2492554 h 2492554"/>
                <a:gd name="connsiteX12" fmla="*/ 2503 w 2704071"/>
                <a:gd name="connsiteY12" fmla="*/ 2490052 h 2492554"/>
                <a:gd name="connsiteX13" fmla="*/ 2384 w 2704071"/>
                <a:gd name="connsiteY13" fmla="*/ 2492553 h 2492554"/>
                <a:gd name="connsiteX14" fmla="*/ 465815 w 2704071"/>
                <a:gd name="connsiteY14" fmla="*/ 2492553 h 2492554"/>
                <a:gd name="connsiteX15" fmla="*/ 465816 w 2704071"/>
                <a:gd name="connsiteY15" fmla="*/ 2492554 h 249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04071" h="2492554">
                  <a:moveTo>
                    <a:pt x="2503" y="2490052"/>
                  </a:moveTo>
                  <a:lnTo>
                    <a:pt x="13712" y="2253308"/>
                  </a:lnTo>
                  <a:cubicBezTo>
                    <a:pt x="126128" y="1072233"/>
                    <a:pt x="1062297" y="131336"/>
                    <a:pt x="2241225" y="11610"/>
                  </a:cubicBezTo>
                  <a:lnTo>
                    <a:pt x="2471163" y="0"/>
                  </a:lnTo>
                  <a:lnTo>
                    <a:pt x="2704071" y="232908"/>
                  </a:lnTo>
                  <a:lnTo>
                    <a:pt x="2471163" y="465816"/>
                  </a:lnTo>
                  <a:lnTo>
                    <a:pt x="2471163" y="463650"/>
                  </a:lnTo>
                  <a:lnTo>
                    <a:pt x="2288630" y="472868"/>
                  </a:lnTo>
                  <a:cubicBezTo>
                    <a:pt x="1264906" y="576832"/>
                    <a:pt x="466035" y="1441400"/>
                    <a:pt x="466035" y="2492553"/>
                  </a:cubicBezTo>
                  <a:lnTo>
                    <a:pt x="465815" y="2492553"/>
                  </a:lnTo>
                  <a:lnTo>
                    <a:pt x="232908" y="2259646"/>
                  </a:lnTo>
                  <a:close/>
                  <a:moveTo>
                    <a:pt x="0" y="2492554"/>
                  </a:moveTo>
                  <a:lnTo>
                    <a:pt x="2503" y="2490052"/>
                  </a:lnTo>
                  <a:lnTo>
                    <a:pt x="2384" y="2492553"/>
                  </a:lnTo>
                  <a:lnTo>
                    <a:pt x="465815" y="2492553"/>
                  </a:lnTo>
                  <a:lnTo>
                    <a:pt x="465816" y="249255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TextBox 21"/>
            <p:cNvSpPr txBox="1"/>
            <p:nvPr userDrawn="1"/>
          </p:nvSpPr>
          <p:spPr>
            <a:xfrm>
              <a:off x="10607494" y="3428825"/>
              <a:ext cx="704039" cy="646331"/>
            </a:xfrm>
            <a:prstGeom prst="rect">
              <a:avLst/>
            </a:prstGeom>
            <a:noFill/>
          </p:spPr>
          <p:txBody>
            <a:bodyPr wrap="none" rtlCol="0">
              <a:spAutoFit/>
            </a:bodyPr>
            <a:lstStyle/>
            <a:p>
              <a:pPr algn="ctr"/>
              <a:r>
                <a:rPr kumimoji="1" lang="en-US" altLang="ja-JP" sz="3600" i="1">
                  <a:solidFill>
                    <a:schemeClr val="bg1"/>
                  </a:solidFill>
                </a:rPr>
                <a:t>01</a:t>
              </a:r>
              <a:endParaRPr kumimoji="1" lang="ja-JP" altLang="en-US" sz="3600" i="1">
                <a:solidFill>
                  <a:schemeClr val="bg1"/>
                </a:solidFill>
              </a:endParaRPr>
            </a:p>
          </p:txBody>
        </p:sp>
      </p:grpSp>
      <p:grpSp>
        <p:nvGrpSpPr>
          <p:cNvPr id="27" name="Group 26"/>
          <p:cNvGrpSpPr/>
          <p:nvPr userDrawn="1"/>
        </p:nvGrpSpPr>
        <p:grpSpPr>
          <a:xfrm>
            <a:off x="8961453" y="5775765"/>
            <a:ext cx="2704071" cy="2492554"/>
            <a:chOff x="9058438" y="5277001"/>
            <a:chExt cx="2704071" cy="2492554"/>
          </a:xfrm>
        </p:grpSpPr>
        <p:sp>
          <p:nvSpPr>
            <p:cNvPr id="19" name="Freeform: Shape 18"/>
            <p:cNvSpPr/>
            <p:nvPr userDrawn="1"/>
          </p:nvSpPr>
          <p:spPr>
            <a:xfrm rot="10800000">
              <a:off x="9058438" y="5277001"/>
              <a:ext cx="2704071" cy="2492554"/>
            </a:xfrm>
            <a:custGeom>
              <a:avLst/>
              <a:gdLst>
                <a:gd name="connsiteX0" fmla="*/ 2503 w 2704071"/>
                <a:gd name="connsiteY0" fmla="*/ 2490052 h 2492554"/>
                <a:gd name="connsiteX1" fmla="*/ 13712 w 2704071"/>
                <a:gd name="connsiteY1" fmla="*/ 2253308 h 2492554"/>
                <a:gd name="connsiteX2" fmla="*/ 2241225 w 2704071"/>
                <a:gd name="connsiteY2" fmla="*/ 11610 h 2492554"/>
                <a:gd name="connsiteX3" fmla="*/ 2471163 w 2704071"/>
                <a:gd name="connsiteY3" fmla="*/ 0 h 2492554"/>
                <a:gd name="connsiteX4" fmla="*/ 2704071 w 2704071"/>
                <a:gd name="connsiteY4" fmla="*/ 232908 h 2492554"/>
                <a:gd name="connsiteX5" fmla="*/ 2471163 w 2704071"/>
                <a:gd name="connsiteY5" fmla="*/ 465816 h 2492554"/>
                <a:gd name="connsiteX6" fmla="*/ 2471163 w 2704071"/>
                <a:gd name="connsiteY6" fmla="*/ 463650 h 2492554"/>
                <a:gd name="connsiteX7" fmla="*/ 2288630 w 2704071"/>
                <a:gd name="connsiteY7" fmla="*/ 472868 h 2492554"/>
                <a:gd name="connsiteX8" fmla="*/ 466035 w 2704071"/>
                <a:gd name="connsiteY8" fmla="*/ 2492553 h 2492554"/>
                <a:gd name="connsiteX9" fmla="*/ 465815 w 2704071"/>
                <a:gd name="connsiteY9" fmla="*/ 2492553 h 2492554"/>
                <a:gd name="connsiteX10" fmla="*/ 232908 w 2704071"/>
                <a:gd name="connsiteY10" fmla="*/ 2259646 h 2492554"/>
                <a:gd name="connsiteX11" fmla="*/ 0 w 2704071"/>
                <a:gd name="connsiteY11" fmla="*/ 2492554 h 2492554"/>
                <a:gd name="connsiteX12" fmla="*/ 2503 w 2704071"/>
                <a:gd name="connsiteY12" fmla="*/ 2490052 h 2492554"/>
                <a:gd name="connsiteX13" fmla="*/ 2384 w 2704071"/>
                <a:gd name="connsiteY13" fmla="*/ 2492553 h 2492554"/>
                <a:gd name="connsiteX14" fmla="*/ 465815 w 2704071"/>
                <a:gd name="connsiteY14" fmla="*/ 2492553 h 2492554"/>
                <a:gd name="connsiteX15" fmla="*/ 465816 w 2704071"/>
                <a:gd name="connsiteY15" fmla="*/ 2492554 h 249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04071" h="2492554">
                  <a:moveTo>
                    <a:pt x="2503" y="2490052"/>
                  </a:moveTo>
                  <a:lnTo>
                    <a:pt x="13712" y="2253308"/>
                  </a:lnTo>
                  <a:cubicBezTo>
                    <a:pt x="126128" y="1072233"/>
                    <a:pt x="1062297" y="131336"/>
                    <a:pt x="2241225" y="11610"/>
                  </a:cubicBezTo>
                  <a:lnTo>
                    <a:pt x="2471163" y="0"/>
                  </a:lnTo>
                  <a:lnTo>
                    <a:pt x="2704071" y="232908"/>
                  </a:lnTo>
                  <a:lnTo>
                    <a:pt x="2471163" y="465816"/>
                  </a:lnTo>
                  <a:lnTo>
                    <a:pt x="2471163" y="463650"/>
                  </a:lnTo>
                  <a:lnTo>
                    <a:pt x="2288630" y="472868"/>
                  </a:lnTo>
                  <a:cubicBezTo>
                    <a:pt x="1264906" y="576832"/>
                    <a:pt x="466035" y="1441400"/>
                    <a:pt x="466035" y="2492553"/>
                  </a:cubicBezTo>
                  <a:lnTo>
                    <a:pt x="465815" y="2492553"/>
                  </a:lnTo>
                  <a:lnTo>
                    <a:pt x="232908" y="2259646"/>
                  </a:lnTo>
                  <a:close/>
                  <a:moveTo>
                    <a:pt x="0" y="2492554"/>
                  </a:moveTo>
                  <a:lnTo>
                    <a:pt x="2503" y="2490052"/>
                  </a:lnTo>
                  <a:lnTo>
                    <a:pt x="2384" y="2492553"/>
                  </a:lnTo>
                  <a:lnTo>
                    <a:pt x="465815" y="2492553"/>
                  </a:lnTo>
                  <a:lnTo>
                    <a:pt x="465816" y="249255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TextBox 22"/>
            <p:cNvSpPr txBox="1"/>
            <p:nvPr userDrawn="1"/>
          </p:nvSpPr>
          <p:spPr>
            <a:xfrm>
              <a:off x="10607494" y="6523277"/>
              <a:ext cx="691215" cy="646331"/>
            </a:xfrm>
            <a:prstGeom prst="rect">
              <a:avLst/>
            </a:prstGeom>
            <a:noFill/>
          </p:spPr>
          <p:txBody>
            <a:bodyPr wrap="none" rtlCol="0">
              <a:spAutoFit/>
            </a:bodyPr>
            <a:lstStyle/>
            <a:p>
              <a:pPr algn="ctr"/>
              <a:r>
                <a:rPr kumimoji="1" lang="en-US" altLang="ja-JP" sz="3600" i="1">
                  <a:solidFill>
                    <a:schemeClr val="bg1"/>
                  </a:solidFill>
                </a:rPr>
                <a:t>02</a:t>
              </a:r>
              <a:endParaRPr kumimoji="1" lang="ja-JP" altLang="en-US" sz="3600" i="1">
                <a:solidFill>
                  <a:schemeClr val="bg1"/>
                </a:solidFill>
              </a:endParaRPr>
            </a:p>
          </p:txBody>
        </p:sp>
      </p:grpSp>
      <p:grpSp>
        <p:nvGrpSpPr>
          <p:cNvPr id="28" name="Group 27"/>
          <p:cNvGrpSpPr/>
          <p:nvPr userDrawn="1"/>
        </p:nvGrpSpPr>
        <p:grpSpPr>
          <a:xfrm>
            <a:off x="6638852" y="5564249"/>
            <a:ext cx="2492554" cy="2704071"/>
            <a:chOff x="6735837" y="5065485"/>
            <a:chExt cx="2492554" cy="2704071"/>
          </a:xfrm>
        </p:grpSpPr>
        <p:sp>
          <p:nvSpPr>
            <p:cNvPr id="20" name="Freeform: Shape 19"/>
            <p:cNvSpPr/>
            <p:nvPr userDrawn="1"/>
          </p:nvSpPr>
          <p:spPr>
            <a:xfrm rot="16200000">
              <a:off x="6630078" y="5171244"/>
              <a:ext cx="2704071" cy="2492554"/>
            </a:xfrm>
            <a:custGeom>
              <a:avLst/>
              <a:gdLst>
                <a:gd name="connsiteX0" fmla="*/ 2503 w 2704071"/>
                <a:gd name="connsiteY0" fmla="*/ 2490052 h 2492554"/>
                <a:gd name="connsiteX1" fmla="*/ 13712 w 2704071"/>
                <a:gd name="connsiteY1" fmla="*/ 2253308 h 2492554"/>
                <a:gd name="connsiteX2" fmla="*/ 2241225 w 2704071"/>
                <a:gd name="connsiteY2" fmla="*/ 11610 h 2492554"/>
                <a:gd name="connsiteX3" fmla="*/ 2471163 w 2704071"/>
                <a:gd name="connsiteY3" fmla="*/ 0 h 2492554"/>
                <a:gd name="connsiteX4" fmla="*/ 2704071 w 2704071"/>
                <a:gd name="connsiteY4" fmla="*/ 232908 h 2492554"/>
                <a:gd name="connsiteX5" fmla="*/ 2471163 w 2704071"/>
                <a:gd name="connsiteY5" fmla="*/ 465816 h 2492554"/>
                <a:gd name="connsiteX6" fmla="*/ 2471163 w 2704071"/>
                <a:gd name="connsiteY6" fmla="*/ 463650 h 2492554"/>
                <a:gd name="connsiteX7" fmla="*/ 2288630 w 2704071"/>
                <a:gd name="connsiteY7" fmla="*/ 472868 h 2492554"/>
                <a:gd name="connsiteX8" fmla="*/ 466035 w 2704071"/>
                <a:gd name="connsiteY8" fmla="*/ 2492553 h 2492554"/>
                <a:gd name="connsiteX9" fmla="*/ 465815 w 2704071"/>
                <a:gd name="connsiteY9" fmla="*/ 2492553 h 2492554"/>
                <a:gd name="connsiteX10" fmla="*/ 232908 w 2704071"/>
                <a:gd name="connsiteY10" fmla="*/ 2259646 h 2492554"/>
                <a:gd name="connsiteX11" fmla="*/ 0 w 2704071"/>
                <a:gd name="connsiteY11" fmla="*/ 2492554 h 2492554"/>
                <a:gd name="connsiteX12" fmla="*/ 2503 w 2704071"/>
                <a:gd name="connsiteY12" fmla="*/ 2490052 h 2492554"/>
                <a:gd name="connsiteX13" fmla="*/ 2384 w 2704071"/>
                <a:gd name="connsiteY13" fmla="*/ 2492553 h 2492554"/>
                <a:gd name="connsiteX14" fmla="*/ 465815 w 2704071"/>
                <a:gd name="connsiteY14" fmla="*/ 2492553 h 2492554"/>
                <a:gd name="connsiteX15" fmla="*/ 465816 w 2704071"/>
                <a:gd name="connsiteY15" fmla="*/ 2492554 h 249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04071" h="2492554">
                  <a:moveTo>
                    <a:pt x="2503" y="2490052"/>
                  </a:moveTo>
                  <a:lnTo>
                    <a:pt x="13712" y="2253308"/>
                  </a:lnTo>
                  <a:cubicBezTo>
                    <a:pt x="126128" y="1072233"/>
                    <a:pt x="1062297" y="131336"/>
                    <a:pt x="2241225" y="11610"/>
                  </a:cubicBezTo>
                  <a:lnTo>
                    <a:pt x="2471163" y="0"/>
                  </a:lnTo>
                  <a:lnTo>
                    <a:pt x="2704071" y="232908"/>
                  </a:lnTo>
                  <a:lnTo>
                    <a:pt x="2471163" y="465816"/>
                  </a:lnTo>
                  <a:lnTo>
                    <a:pt x="2471163" y="463650"/>
                  </a:lnTo>
                  <a:lnTo>
                    <a:pt x="2288630" y="472868"/>
                  </a:lnTo>
                  <a:cubicBezTo>
                    <a:pt x="1264906" y="576832"/>
                    <a:pt x="466035" y="1441400"/>
                    <a:pt x="466035" y="2492553"/>
                  </a:cubicBezTo>
                  <a:lnTo>
                    <a:pt x="465815" y="2492553"/>
                  </a:lnTo>
                  <a:lnTo>
                    <a:pt x="232908" y="2259646"/>
                  </a:lnTo>
                  <a:close/>
                  <a:moveTo>
                    <a:pt x="0" y="2492554"/>
                  </a:moveTo>
                  <a:lnTo>
                    <a:pt x="2503" y="2490052"/>
                  </a:lnTo>
                  <a:lnTo>
                    <a:pt x="2384" y="2492553"/>
                  </a:lnTo>
                  <a:lnTo>
                    <a:pt x="465815" y="2492553"/>
                  </a:lnTo>
                  <a:lnTo>
                    <a:pt x="465816" y="249255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TextBox 23"/>
            <p:cNvSpPr txBox="1"/>
            <p:nvPr userDrawn="1"/>
          </p:nvSpPr>
          <p:spPr>
            <a:xfrm>
              <a:off x="7245394" y="6523278"/>
              <a:ext cx="691215" cy="646331"/>
            </a:xfrm>
            <a:prstGeom prst="rect">
              <a:avLst/>
            </a:prstGeom>
            <a:noFill/>
          </p:spPr>
          <p:txBody>
            <a:bodyPr wrap="none" rtlCol="0">
              <a:spAutoFit/>
            </a:bodyPr>
            <a:lstStyle/>
            <a:p>
              <a:pPr algn="ctr"/>
              <a:r>
                <a:rPr kumimoji="1" lang="en-US" altLang="ja-JP" sz="3600" i="1">
                  <a:solidFill>
                    <a:schemeClr val="bg1"/>
                  </a:solidFill>
                </a:rPr>
                <a:t>03</a:t>
              </a:r>
              <a:endParaRPr kumimoji="1" lang="ja-JP" altLang="en-US" sz="3600" i="1">
                <a:solidFill>
                  <a:schemeClr val="bg1"/>
                </a:solidFill>
              </a:endParaRPr>
            </a:p>
          </p:txBody>
        </p:sp>
      </p:grpSp>
      <p:grpSp>
        <p:nvGrpSpPr>
          <p:cNvPr id="29" name="Group 28"/>
          <p:cNvGrpSpPr/>
          <p:nvPr userDrawn="1"/>
        </p:nvGrpSpPr>
        <p:grpSpPr>
          <a:xfrm>
            <a:off x="6638851" y="3245110"/>
            <a:ext cx="2704071" cy="2492554"/>
            <a:chOff x="6735836" y="2746346"/>
            <a:chExt cx="2704071" cy="2492554"/>
          </a:xfrm>
        </p:grpSpPr>
        <p:sp>
          <p:nvSpPr>
            <p:cNvPr id="21" name="Freeform: Shape 20"/>
            <p:cNvSpPr/>
            <p:nvPr userDrawn="1"/>
          </p:nvSpPr>
          <p:spPr>
            <a:xfrm>
              <a:off x="6735836" y="2746346"/>
              <a:ext cx="2704071" cy="2492554"/>
            </a:xfrm>
            <a:custGeom>
              <a:avLst/>
              <a:gdLst>
                <a:gd name="connsiteX0" fmla="*/ 2503 w 2704071"/>
                <a:gd name="connsiteY0" fmla="*/ 2490052 h 2492554"/>
                <a:gd name="connsiteX1" fmla="*/ 13712 w 2704071"/>
                <a:gd name="connsiteY1" fmla="*/ 2253308 h 2492554"/>
                <a:gd name="connsiteX2" fmla="*/ 2241225 w 2704071"/>
                <a:gd name="connsiteY2" fmla="*/ 11610 h 2492554"/>
                <a:gd name="connsiteX3" fmla="*/ 2471163 w 2704071"/>
                <a:gd name="connsiteY3" fmla="*/ 0 h 2492554"/>
                <a:gd name="connsiteX4" fmla="*/ 2704071 w 2704071"/>
                <a:gd name="connsiteY4" fmla="*/ 232908 h 2492554"/>
                <a:gd name="connsiteX5" fmla="*/ 2471163 w 2704071"/>
                <a:gd name="connsiteY5" fmla="*/ 465816 h 2492554"/>
                <a:gd name="connsiteX6" fmla="*/ 2471163 w 2704071"/>
                <a:gd name="connsiteY6" fmla="*/ 463650 h 2492554"/>
                <a:gd name="connsiteX7" fmla="*/ 2288630 w 2704071"/>
                <a:gd name="connsiteY7" fmla="*/ 472868 h 2492554"/>
                <a:gd name="connsiteX8" fmla="*/ 466035 w 2704071"/>
                <a:gd name="connsiteY8" fmla="*/ 2492553 h 2492554"/>
                <a:gd name="connsiteX9" fmla="*/ 465815 w 2704071"/>
                <a:gd name="connsiteY9" fmla="*/ 2492553 h 2492554"/>
                <a:gd name="connsiteX10" fmla="*/ 232908 w 2704071"/>
                <a:gd name="connsiteY10" fmla="*/ 2259646 h 2492554"/>
                <a:gd name="connsiteX11" fmla="*/ 0 w 2704071"/>
                <a:gd name="connsiteY11" fmla="*/ 2492554 h 2492554"/>
                <a:gd name="connsiteX12" fmla="*/ 2503 w 2704071"/>
                <a:gd name="connsiteY12" fmla="*/ 2490052 h 2492554"/>
                <a:gd name="connsiteX13" fmla="*/ 2384 w 2704071"/>
                <a:gd name="connsiteY13" fmla="*/ 2492553 h 2492554"/>
                <a:gd name="connsiteX14" fmla="*/ 465815 w 2704071"/>
                <a:gd name="connsiteY14" fmla="*/ 2492553 h 2492554"/>
                <a:gd name="connsiteX15" fmla="*/ 465816 w 2704071"/>
                <a:gd name="connsiteY15" fmla="*/ 2492554 h 249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04071" h="2492554">
                  <a:moveTo>
                    <a:pt x="2503" y="2490052"/>
                  </a:moveTo>
                  <a:lnTo>
                    <a:pt x="13712" y="2253308"/>
                  </a:lnTo>
                  <a:cubicBezTo>
                    <a:pt x="126128" y="1072233"/>
                    <a:pt x="1062297" y="131336"/>
                    <a:pt x="2241225" y="11610"/>
                  </a:cubicBezTo>
                  <a:lnTo>
                    <a:pt x="2471163" y="0"/>
                  </a:lnTo>
                  <a:lnTo>
                    <a:pt x="2704071" y="232908"/>
                  </a:lnTo>
                  <a:lnTo>
                    <a:pt x="2471163" y="465816"/>
                  </a:lnTo>
                  <a:lnTo>
                    <a:pt x="2471163" y="463650"/>
                  </a:lnTo>
                  <a:lnTo>
                    <a:pt x="2288630" y="472868"/>
                  </a:lnTo>
                  <a:cubicBezTo>
                    <a:pt x="1264906" y="576832"/>
                    <a:pt x="466035" y="1441400"/>
                    <a:pt x="466035" y="2492553"/>
                  </a:cubicBezTo>
                  <a:lnTo>
                    <a:pt x="465815" y="2492553"/>
                  </a:lnTo>
                  <a:lnTo>
                    <a:pt x="232908" y="2259646"/>
                  </a:lnTo>
                  <a:close/>
                  <a:moveTo>
                    <a:pt x="0" y="2492554"/>
                  </a:moveTo>
                  <a:lnTo>
                    <a:pt x="2503" y="2490052"/>
                  </a:lnTo>
                  <a:lnTo>
                    <a:pt x="2384" y="2492553"/>
                  </a:lnTo>
                  <a:lnTo>
                    <a:pt x="465815" y="2492553"/>
                  </a:lnTo>
                  <a:lnTo>
                    <a:pt x="465816" y="2492554"/>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TextBox 24"/>
            <p:cNvSpPr txBox="1"/>
            <p:nvPr userDrawn="1"/>
          </p:nvSpPr>
          <p:spPr>
            <a:xfrm>
              <a:off x="7245393" y="3428824"/>
              <a:ext cx="691215" cy="646331"/>
            </a:xfrm>
            <a:prstGeom prst="rect">
              <a:avLst/>
            </a:prstGeom>
            <a:noFill/>
          </p:spPr>
          <p:txBody>
            <a:bodyPr wrap="none" rtlCol="0">
              <a:spAutoFit/>
            </a:bodyPr>
            <a:lstStyle/>
            <a:p>
              <a:pPr algn="ctr"/>
              <a:r>
                <a:rPr kumimoji="1" lang="en-US" altLang="ja-JP" sz="3600" i="1">
                  <a:solidFill>
                    <a:schemeClr val="bg1"/>
                  </a:solidFill>
                </a:rPr>
                <a:t>04</a:t>
              </a:r>
              <a:endParaRPr kumimoji="1" lang="ja-JP" altLang="en-US" sz="3600" i="1">
                <a:solidFill>
                  <a:schemeClr val="bg1"/>
                </a:solidFill>
              </a:endParaRPr>
            </a:p>
          </p:txBody>
        </p:sp>
      </p:grpSp>
      <p:sp>
        <p:nvSpPr>
          <p:cNvPr id="30" name="テキスト プレースホルダー 5"/>
          <p:cNvSpPr>
            <a:spLocks noGrp="1"/>
          </p:cNvSpPr>
          <p:nvPr>
            <p:ph type="body" sz="quarter" idx="18" hasCustomPrompt="1"/>
          </p:nvPr>
        </p:nvSpPr>
        <p:spPr>
          <a:xfrm>
            <a:off x="12052224" y="3078831"/>
            <a:ext cx="5345946" cy="537027"/>
          </a:xfrm>
        </p:spPr>
        <p:txBody>
          <a:bodyPr numCol="1" spcCol="360000" anchor="b">
            <a:norm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Heading Goes Here</a:t>
            </a:r>
            <a:endParaRPr kumimoji="1" lang="ja-JP" altLang="en-US"/>
          </a:p>
        </p:txBody>
      </p:sp>
      <p:sp>
        <p:nvSpPr>
          <p:cNvPr id="31" name="テキスト プレースホルダー 5"/>
          <p:cNvSpPr>
            <a:spLocks noGrp="1"/>
          </p:cNvSpPr>
          <p:nvPr>
            <p:ph type="body" sz="quarter" idx="19" hasCustomPrompt="1"/>
          </p:nvPr>
        </p:nvSpPr>
        <p:spPr>
          <a:xfrm>
            <a:off x="12052224" y="3601351"/>
            <a:ext cx="5345946" cy="1676889"/>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
        <p:nvSpPr>
          <p:cNvPr id="32" name="テキスト プレースホルダー 5"/>
          <p:cNvSpPr>
            <a:spLocks noGrp="1"/>
          </p:cNvSpPr>
          <p:nvPr>
            <p:ph type="body" sz="quarter" idx="22" hasCustomPrompt="1"/>
          </p:nvPr>
        </p:nvSpPr>
        <p:spPr>
          <a:xfrm>
            <a:off x="12052224" y="6535230"/>
            <a:ext cx="5345946" cy="537027"/>
          </a:xfrm>
        </p:spPr>
        <p:txBody>
          <a:bodyPr numCol="1" spcCol="360000" anchor="b">
            <a:norm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Heading Goes Here</a:t>
            </a:r>
            <a:endParaRPr kumimoji="1" lang="ja-JP" altLang="en-US"/>
          </a:p>
        </p:txBody>
      </p:sp>
      <p:sp>
        <p:nvSpPr>
          <p:cNvPr id="33" name="テキスト プレースホルダー 5"/>
          <p:cNvSpPr>
            <a:spLocks noGrp="1"/>
          </p:cNvSpPr>
          <p:nvPr>
            <p:ph type="body" sz="quarter" idx="23" hasCustomPrompt="1"/>
          </p:nvPr>
        </p:nvSpPr>
        <p:spPr>
          <a:xfrm>
            <a:off x="12052224" y="7057750"/>
            <a:ext cx="5345946" cy="1676889"/>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
        <p:nvSpPr>
          <p:cNvPr id="34" name="テキスト プレースホルダー 5"/>
          <p:cNvSpPr>
            <a:spLocks noGrp="1"/>
          </p:cNvSpPr>
          <p:nvPr>
            <p:ph type="body" sz="quarter" idx="24" hasCustomPrompt="1"/>
          </p:nvPr>
        </p:nvSpPr>
        <p:spPr>
          <a:xfrm>
            <a:off x="897639" y="3078831"/>
            <a:ext cx="5345946" cy="537027"/>
          </a:xfrm>
        </p:spPr>
        <p:txBody>
          <a:bodyPr numCol="1" spcCol="360000" anchor="b">
            <a:normAutofit/>
          </a:bodyPr>
          <a:lstStyle>
            <a:lvl1pPr marL="0" indent="0" algn="r">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Heading Goes Here</a:t>
            </a:r>
            <a:endParaRPr kumimoji="1" lang="ja-JP" altLang="en-US"/>
          </a:p>
        </p:txBody>
      </p:sp>
      <p:sp>
        <p:nvSpPr>
          <p:cNvPr id="35" name="テキスト プレースホルダー 5"/>
          <p:cNvSpPr>
            <a:spLocks noGrp="1"/>
          </p:cNvSpPr>
          <p:nvPr>
            <p:ph type="body" sz="quarter" idx="25" hasCustomPrompt="1"/>
          </p:nvPr>
        </p:nvSpPr>
        <p:spPr>
          <a:xfrm>
            <a:off x="897639" y="3601351"/>
            <a:ext cx="5345946" cy="1676889"/>
          </a:xfrm>
        </p:spPr>
        <p:txBody>
          <a:bodyPr numCol="1" spcCol="360000" anchor="t">
            <a:normAutofit/>
          </a:bodyPr>
          <a:lstStyle>
            <a:lvl1pPr marL="0" indent="0" algn="r">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
        <p:nvSpPr>
          <p:cNvPr id="36" name="テキスト プレースホルダー 5"/>
          <p:cNvSpPr>
            <a:spLocks noGrp="1"/>
          </p:cNvSpPr>
          <p:nvPr>
            <p:ph type="body" sz="quarter" idx="28" hasCustomPrompt="1"/>
          </p:nvPr>
        </p:nvSpPr>
        <p:spPr>
          <a:xfrm>
            <a:off x="897639" y="6535230"/>
            <a:ext cx="5345946" cy="537027"/>
          </a:xfrm>
        </p:spPr>
        <p:txBody>
          <a:bodyPr numCol="1" spcCol="360000" anchor="b">
            <a:normAutofit/>
          </a:bodyPr>
          <a:lstStyle>
            <a:lvl1pPr marL="0" indent="0" algn="r">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Heading Goes Here</a:t>
            </a:r>
            <a:endParaRPr kumimoji="1" lang="ja-JP" altLang="en-US"/>
          </a:p>
        </p:txBody>
      </p:sp>
      <p:sp>
        <p:nvSpPr>
          <p:cNvPr id="37" name="テキスト プレースホルダー 5"/>
          <p:cNvSpPr>
            <a:spLocks noGrp="1"/>
          </p:cNvSpPr>
          <p:nvPr>
            <p:ph type="body" sz="quarter" idx="29" hasCustomPrompt="1"/>
          </p:nvPr>
        </p:nvSpPr>
        <p:spPr>
          <a:xfrm>
            <a:off x="897639" y="7057750"/>
            <a:ext cx="5345946" cy="1676889"/>
          </a:xfrm>
        </p:spPr>
        <p:txBody>
          <a:bodyPr numCol="1" spcCol="360000" anchor="t">
            <a:normAutofit/>
          </a:bodyPr>
          <a:lstStyle>
            <a:lvl1pPr marL="0" indent="0" algn="r">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cxnSp>
        <p:nvCxnSpPr>
          <p:cNvPr id="38" name="Straight Connector 69"/>
          <p:cNvCxnSpPr>
            <a:stCxn id="22" idx="0"/>
            <a:endCxn id="30" idx="1"/>
          </p:cNvCxnSpPr>
          <p:nvPr userDrawn="1"/>
        </p:nvCxnSpPr>
        <p:spPr>
          <a:xfrm rot="5400000" flipH="1" flipV="1">
            <a:off x="11175827" y="3043573"/>
            <a:ext cx="572624" cy="1180169"/>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39" name="Straight Connector 69"/>
          <p:cNvCxnSpPr>
            <a:stCxn id="23" idx="3"/>
            <a:endCxn id="32" idx="1"/>
          </p:cNvCxnSpPr>
          <p:nvPr userDrawn="1"/>
        </p:nvCxnSpPr>
        <p:spPr>
          <a:xfrm flipV="1">
            <a:off x="11201724" y="6803744"/>
            <a:ext cx="850500" cy="541463"/>
          </a:xfrm>
          <a:prstGeom prst="bentConnector3">
            <a:avLst>
              <a:gd name="adj1" fmla="val 50000"/>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Straight Connector 69"/>
          <p:cNvCxnSpPr>
            <a:stCxn id="34" idx="3"/>
            <a:endCxn id="25" idx="0"/>
          </p:cNvCxnSpPr>
          <p:nvPr userDrawn="1"/>
        </p:nvCxnSpPr>
        <p:spPr>
          <a:xfrm>
            <a:off x="6243585" y="3347345"/>
            <a:ext cx="1250431" cy="580243"/>
          </a:xfrm>
          <a:prstGeom prst="bentConnector2">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69"/>
          <p:cNvCxnSpPr>
            <a:stCxn id="36" idx="3"/>
            <a:endCxn id="24" idx="1"/>
          </p:cNvCxnSpPr>
          <p:nvPr userDrawn="1"/>
        </p:nvCxnSpPr>
        <p:spPr>
          <a:xfrm>
            <a:off x="6243585" y="6803744"/>
            <a:ext cx="904824" cy="541464"/>
          </a:xfrm>
          <a:prstGeom prst="bentConnector3">
            <a:avLst>
              <a:gd name="adj1" fmla="val 50000"/>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49" name="タイトル 1"/>
          <p:cNvSpPr>
            <a:spLocks noGrp="1"/>
          </p:cNvSpPr>
          <p:nvPr>
            <p:ph type="title" hasCustomPrompt="1"/>
          </p:nvPr>
        </p:nvSpPr>
        <p:spPr>
          <a:xfrm>
            <a:off x="775021" y="531190"/>
            <a:ext cx="16737958" cy="1612865"/>
          </a:xfrm>
        </p:spPr>
        <p:txBody>
          <a:bodyPr anchor="ctr">
            <a:normAutofit/>
          </a:bodyPr>
          <a:lstStyle>
            <a:lvl1pPr algn="ctr">
              <a:lnSpc>
                <a:spcPct val="100000"/>
              </a:lnSpc>
              <a:defRPr sz="9600" baseline="0">
                <a:latin typeface="Roboto Bold" pitchFamily="2" charset="0"/>
              </a:defRPr>
            </a:lvl1pPr>
          </a:lstStyle>
          <a:p>
            <a:r>
              <a:rPr kumimoji="1" lang="en-US" altLang="ja-JP"/>
              <a:t>Slide Title Goes Here</a:t>
            </a:r>
            <a:endParaRPr kumimoji="1" lang="ja-JP" altLang="en-US"/>
          </a:p>
        </p:txBody>
      </p:sp>
      <p:sp>
        <p:nvSpPr>
          <p:cNvPr id="50" name="テキスト プレースホルダー 5"/>
          <p:cNvSpPr>
            <a:spLocks noGrp="1"/>
          </p:cNvSpPr>
          <p:nvPr>
            <p:ph type="body" sz="quarter" idx="27" hasCustomPrompt="1"/>
          </p:nvPr>
        </p:nvSpPr>
        <p:spPr>
          <a:xfrm>
            <a:off x="7339358" y="5357594"/>
            <a:ext cx="3609285" cy="586351"/>
          </a:xfrm>
        </p:spPr>
        <p:txBody>
          <a:bodyPr numCol="1" spcCol="360000" anchor="b">
            <a:noAutofit/>
          </a:bodyPr>
          <a:lstStyle>
            <a:lvl1pPr marL="0" indent="0" algn="ctr">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Word</a:t>
            </a:r>
            <a:endParaRPr kumimoji="1" lang="ja-JP" altLang="en-US"/>
          </a:p>
        </p:txBody>
      </p:sp>
    </p:spTree>
    <p:extLst>
      <p:ext uri="{BB962C8B-B14F-4D97-AF65-F5344CB8AC3E}">
        <p14:creationId xmlns:p14="http://schemas.microsoft.com/office/powerpoint/2010/main" val="1940704234"/>
      </p:ext>
    </p:extLst>
  </p:cSld>
  <p:clrMapOvr>
    <a:masterClrMapping/>
  </p:clrMapOvr>
  <mc:AlternateContent xmlns:mc="http://schemas.openxmlformats.org/markup-compatibility/2006" xmlns:p15="http://schemas.microsoft.com/office/powerpoint/2012/main">
    <mc:Choice Requires="p15">
      <p:transition spd="slow" advTm="3084">
        <p15:prstTrans prst="prestige"/>
      </p:transition>
    </mc:Choice>
    <mc:Fallback xmlns="">
      <p:transition spd="slow" advTm="30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49"/>
                                        </p:tgtEl>
                                        <p:attrNameLst>
                                          <p:attrName>style.visibility</p:attrName>
                                        </p:attrNameLst>
                                      </p:cBhvr>
                                      <p:to>
                                        <p:strVal val="visible"/>
                                      </p:to>
                                    </p:set>
                                    <p:anim calcmode="lin" valueType="num">
                                      <p:cBhvr additive="base">
                                        <p:cTn id="7" dur="750" fill="hold"/>
                                        <p:tgtEl>
                                          <p:spTgt spid="49"/>
                                        </p:tgtEl>
                                        <p:attrNameLst>
                                          <p:attrName>ppt_x</p:attrName>
                                        </p:attrNameLst>
                                      </p:cBhvr>
                                      <p:tavLst>
                                        <p:tav tm="0">
                                          <p:val>
                                            <p:strVal val="#ppt_x"/>
                                          </p:val>
                                        </p:tav>
                                        <p:tav tm="100000">
                                          <p:val>
                                            <p:strVal val="#ppt_x"/>
                                          </p:val>
                                        </p:tav>
                                      </p:tavLst>
                                    </p:anim>
                                    <p:anim calcmode="lin" valueType="num">
                                      <p:cBhvr additive="base">
                                        <p:cTn id="8" dur="750" fill="hold"/>
                                        <p:tgtEl>
                                          <p:spTgt spid="49"/>
                                        </p:tgtEl>
                                        <p:attrNameLst>
                                          <p:attrName>ppt_y</p:attrName>
                                        </p:attrNameLst>
                                      </p:cBhvr>
                                      <p:tavLst>
                                        <p:tav tm="0">
                                          <p:val>
                                            <p:strVal val="0-#ppt_h/2"/>
                                          </p:val>
                                        </p:tav>
                                        <p:tav tm="100000">
                                          <p:val>
                                            <p:strVal val="#ppt_y"/>
                                          </p:val>
                                        </p:tav>
                                      </p:tavLst>
                                    </p:anim>
                                  </p:childTnLst>
                                </p:cTn>
                              </p:par>
                            </p:childTnLst>
                          </p:cTn>
                        </p:par>
                        <p:par>
                          <p:cTn id="9" fill="hold">
                            <p:stCondLst>
                              <p:cond delay="975"/>
                            </p:stCondLst>
                            <p:childTnLst>
                              <p:par>
                                <p:cTn id="10" presetID="22" presetClass="entr" presetSubtype="1"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up)">
                                      <p:cBhvr>
                                        <p:cTn id="12" dur="500"/>
                                        <p:tgtEl>
                                          <p:spTgt spid="26"/>
                                        </p:tgtEl>
                                      </p:cBhvr>
                                    </p:animEffect>
                                  </p:childTnLst>
                                </p:cTn>
                              </p:par>
                            </p:childTnLst>
                          </p:cTn>
                        </p:par>
                        <p:par>
                          <p:cTn id="13" fill="hold">
                            <p:stCondLst>
                              <p:cond delay="1475"/>
                            </p:stCondLst>
                            <p:childTnLst>
                              <p:par>
                                <p:cTn id="14" presetID="22" presetClass="entr" presetSubtype="8" fill="hold" nodeType="after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left)">
                                      <p:cBhvr>
                                        <p:cTn id="16" dur="500"/>
                                        <p:tgtEl>
                                          <p:spTgt spid="38"/>
                                        </p:tgtEl>
                                      </p:cBhvr>
                                    </p:animEffect>
                                  </p:childTnLst>
                                </p:cTn>
                              </p:par>
                            </p:childTnLst>
                          </p:cTn>
                        </p:par>
                        <p:par>
                          <p:cTn id="17" fill="hold">
                            <p:stCondLst>
                              <p:cond delay="1975"/>
                            </p:stCondLst>
                            <p:childTnLst>
                              <p:par>
                                <p:cTn id="18" presetID="2" presetClass="entr" presetSubtype="2" decel="100000" fill="hold" grpId="0" nodeType="afterEffect">
                                  <p:stCondLst>
                                    <p:cond delay="0"/>
                                  </p:stCondLst>
                                  <p:childTnLst>
                                    <p:set>
                                      <p:cBhvr>
                                        <p:cTn id="19" dur="1" fill="hold">
                                          <p:stCondLst>
                                            <p:cond delay="0"/>
                                          </p:stCondLst>
                                        </p:cTn>
                                        <p:tgtEl>
                                          <p:spTgt spid="30">
                                            <p:txEl>
                                              <p:pRg st="0" end="0"/>
                                            </p:txEl>
                                          </p:spTgt>
                                        </p:tgtEl>
                                        <p:attrNameLst>
                                          <p:attrName>style.visibility</p:attrName>
                                        </p:attrNameLst>
                                      </p:cBhvr>
                                      <p:to>
                                        <p:strVal val="visible"/>
                                      </p:to>
                                    </p:set>
                                    <p:anim calcmode="lin" valueType="num">
                                      <p:cBhvr additive="base">
                                        <p:cTn id="20" dur="50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30">
                                            <p:txEl>
                                              <p:pRg st="0" end="0"/>
                                            </p:txEl>
                                          </p:spTgt>
                                        </p:tgtEl>
                                        <p:attrNameLst>
                                          <p:attrName>ppt_y</p:attrName>
                                        </p:attrNameLst>
                                      </p:cBhvr>
                                      <p:tavLst>
                                        <p:tav tm="0">
                                          <p:val>
                                            <p:strVal val="#ppt_y"/>
                                          </p:val>
                                        </p:tav>
                                        <p:tav tm="100000">
                                          <p:val>
                                            <p:strVal val="#ppt_y"/>
                                          </p:val>
                                        </p:tav>
                                      </p:tavLst>
                                    </p:anim>
                                  </p:childTnLst>
                                </p:cTn>
                              </p:par>
                            </p:childTnLst>
                          </p:cTn>
                        </p:par>
                        <p:par>
                          <p:cTn id="22" fill="hold">
                            <p:stCondLst>
                              <p:cond delay="2475"/>
                            </p:stCondLst>
                            <p:childTnLst>
                              <p:par>
                                <p:cTn id="23" presetID="22" presetClass="entr" presetSubtype="8" fill="hold" grpId="0" nodeType="afterEffect">
                                  <p:stCondLst>
                                    <p:cond delay="0"/>
                                  </p:stCondLst>
                                  <p:childTnLst>
                                    <p:set>
                                      <p:cBhvr>
                                        <p:cTn id="24" dur="1" fill="hold">
                                          <p:stCondLst>
                                            <p:cond delay="0"/>
                                          </p:stCondLst>
                                        </p:cTn>
                                        <p:tgtEl>
                                          <p:spTgt spid="31">
                                            <p:txEl>
                                              <p:pRg st="0" end="0"/>
                                            </p:txEl>
                                          </p:spTgt>
                                        </p:tgtEl>
                                        <p:attrNameLst>
                                          <p:attrName>style.visibility</p:attrName>
                                        </p:attrNameLst>
                                      </p:cBhvr>
                                      <p:to>
                                        <p:strVal val="visible"/>
                                      </p:to>
                                    </p:set>
                                    <p:animEffect transition="in" filter="wipe(left)">
                                      <p:cBhvr>
                                        <p:cTn id="25" dur="500"/>
                                        <p:tgtEl>
                                          <p:spTgt spid="31">
                                            <p:txEl>
                                              <p:pRg st="0" end="0"/>
                                            </p:txEl>
                                          </p:spTgt>
                                        </p:tgtEl>
                                      </p:cBhvr>
                                    </p:animEffect>
                                  </p:childTnLst>
                                </p:cTn>
                              </p:par>
                            </p:childTnLst>
                          </p:cTn>
                        </p:par>
                        <p:par>
                          <p:cTn id="26" fill="hold">
                            <p:stCondLst>
                              <p:cond delay="2975"/>
                            </p:stCondLst>
                            <p:childTnLst>
                              <p:par>
                                <p:cTn id="27" presetID="22" presetClass="entr" presetSubtype="2"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right)">
                                      <p:cBhvr>
                                        <p:cTn id="29" dur="500"/>
                                        <p:tgtEl>
                                          <p:spTgt spid="27"/>
                                        </p:tgtEl>
                                      </p:cBhvr>
                                    </p:animEffect>
                                  </p:childTnLst>
                                </p:cTn>
                              </p:par>
                            </p:childTnLst>
                          </p:cTn>
                        </p:par>
                        <p:par>
                          <p:cTn id="30" fill="hold">
                            <p:stCondLst>
                              <p:cond delay="3475"/>
                            </p:stCondLst>
                            <p:childTnLst>
                              <p:par>
                                <p:cTn id="31" presetID="22" presetClass="entr" presetSubtype="8" fill="hold"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left)">
                                      <p:cBhvr>
                                        <p:cTn id="33" dur="500"/>
                                        <p:tgtEl>
                                          <p:spTgt spid="39"/>
                                        </p:tgtEl>
                                      </p:cBhvr>
                                    </p:animEffect>
                                  </p:childTnLst>
                                </p:cTn>
                              </p:par>
                            </p:childTnLst>
                          </p:cTn>
                        </p:par>
                        <p:par>
                          <p:cTn id="34" fill="hold">
                            <p:stCondLst>
                              <p:cond delay="3975"/>
                            </p:stCondLst>
                            <p:childTnLst>
                              <p:par>
                                <p:cTn id="35" presetID="2" presetClass="entr" presetSubtype="2" decel="100000" fill="hold" grpId="0" nodeType="afterEffect">
                                  <p:stCondLst>
                                    <p:cond delay="0"/>
                                  </p:stCondLst>
                                  <p:childTnLst>
                                    <p:set>
                                      <p:cBhvr>
                                        <p:cTn id="36" dur="1" fill="hold">
                                          <p:stCondLst>
                                            <p:cond delay="0"/>
                                          </p:stCondLst>
                                        </p:cTn>
                                        <p:tgtEl>
                                          <p:spTgt spid="32">
                                            <p:txEl>
                                              <p:pRg st="0" end="0"/>
                                            </p:txEl>
                                          </p:spTgt>
                                        </p:tgtEl>
                                        <p:attrNameLst>
                                          <p:attrName>style.visibility</p:attrName>
                                        </p:attrNameLst>
                                      </p:cBhvr>
                                      <p:to>
                                        <p:strVal val="visible"/>
                                      </p:to>
                                    </p:set>
                                    <p:anim calcmode="lin" valueType="num">
                                      <p:cBhvr additive="base">
                                        <p:cTn id="37" dur="500" fill="hold"/>
                                        <p:tgtEl>
                                          <p:spTgt spid="32">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2">
                                            <p:txEl>
                                              <p:pRg st="0" end="0"/>
                                            </p:txEl>
                                          </p:spTgt>
                                        </p:tgtEl>
                                        <p:attrNameLst>
                                          <p:attrName>ppt_y</p:attrName>
                                        </p:attrNameLst>
                                      </p:cBhvr>
                                      <p:tavLst>
                                        <p:tav tm="0">
                                          <p:val>
                                            <p:strVal val="#ppt_y"/>
                                          </p:val>
                                        </p:tav>
                                        <p:tav tm="100000">
                                          <p:val>
                                            <p:strVal val="#ppt_y"/>
                                          </p:val>
                                        </p:tav>
                                      </p:tavLst>
                                    </p:anim>
                                  </p:childTnLst>
                                </p:cTn>
                              </p:par>
                            </p:childTnLst>
                          </p:cTn>
                        </p:par>
                        <p:par>
                          <p:cTn id="39" fill="hold">
                            <p:stCondLst>
                              <p:cond delay="4475"/>
                            </p:stCondLst>
                            <p:childTnLst>
                              <p:par>
                                <p:cTn id="40" presetID="22" presetClass="entr" presetSubtype="8" fill="hold" grpId="0" nodeType="afterEffect">
                                  <p:stCondLst>
                                    <p:cond delay="0"/>
                                  </p:stCondLst>
                                  <p:childTnLst>
                                    <p:set>
                                      <p:cBhvr>
                                        <p:cTn id="41" dur="1" fill="hold">
                                          <p:stCondLst>
                                            <p:cond delay="0"/>
                                          </p:stCondLst>
                                        </p:cTn>
                                        <p:tgtEl>
                                          <p:spTgt spid="33">
                                            <p:txEl>
                                              <p:pRg st="0" end="0"/>
                                            </p:txEl>
                                          </p:spTgt>
                                        </p:tgtEl>
                                        <p:attrNameLst>
                                          <p:attrName>style.visibility</p:attrName>
                                        </p:attrNameLst>
                                      </p:cBhvr>
                                      <p:to>
                                        <p:strVal val="visible"/>
                                      </p:to>
                                    </p:set>
                                    <p:animEffect transition="in" filter="wipe(left)">
                                      <p:cBhvr>
                                        <p:cTn id="42" dur="500"/>
                                        <p:tgtEl>
                                          <p:spTgt spid="33">
                                            <p:txEl>
                                              <p:pRg st="0" end="0"/>
                                            </p:txEl>
                                          </p:spTgt>
                                        </p:tgtEl>
                                      </p:cBhvr>
                                    </p:animEffect>
                                  </p:childTnLst>
                                </p:cTn>
                              </p:par>
                            </p:childTnLst>
                          </p:cTn>
                        </p:par>
                        <p:par>
                          <p:cTn id="43" fill="hold">
                            <p:stCondLst>
                              <p:cond delay="4975"/>
                            </p:stCondLst>
                            <p:childTnLst>
                              <p:par>
                                <p:cTn id="44" presetID="22" presetClass="entr" presetSubtype="4"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down)">
                                      <p:cBhvr>
                                        <p:cTn id="46" dur="500"/>
                                        <p:tgtEl>
                                          <p:spTgt spid="28"/>
                                        </p:tgtEl>
                                      </p:cBhvr>
                                    </p:animEffect>
                                  </p:childTnLst>
                                </p:cTn>
                              </p:par>
                            </p:childTnLst>
                          </p:cTn>
                        </p:par>
                        <p:par>
                          <p:cTn id="47" fill="hold">
                            <p:stCondLst>
                              <p:cond delay="5475"/>
                            </p:stCondLst>
                            <p:childTnLst>
                              <p:par>
                                <p:cTn id="48" presetID="22" presetClass="entr" presetSubtype="2"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childTnLst>
                          </p:cTn>
                        </p:par>
                        <p:par>
                          <p:cTn id="51" fill="hold">
                            <p:stCondLst>
                              <p:cond delay="5975"/>
                            </p:stCondLst>
                            <p:childTnLst>
                              <p:par>
                                <p:cTn id="52" presetID="2" presetClass="entr" presetSubtype="8" decel="100000" fill="hold" grpId="0" nodeType="afterEffect">
                                  <p:stCondLst>
                                    <p:cond delay="0"/>
                                  </p:stCondLst>
                                  <p:childTnLst>
                                    <p:set>
                                      <p:cBhvr>
                                        <p:cTn id="53" dur="1" fill="hold">
                                          <p:stCondLst>
                                            <p:cond delay="0"/>
                                          </p:stCondLst>
                                        </p:cTn>
                                        <p:tgtEl>
                                          <p:spTgt spid="36">
                                            <p:txEl>
                                              <p:pRg st="0" end="0"/>
                                            </p:txEl>
                                          </p:spTgt>
                                        </p:tgtEl>
                                        <p:attrNameLst>
                                          <p:attrName>style.visibility</p:attrName>
                                        </p:attrNameLst>
                                      </p:cBhvr>
                                      <p:to>
                                        <p:strVal val="visible"/>
                                      </p:to>
                                    </p:set>
                                    <p:anim calcmode="lin" valueType="num">
                                      <p:cBhvr additive="base">
                                        <p:cTn id="54"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36">
                                            <p:txEl>
                                              <p:pRg st="0" end="0"/>
                                            </p:txEl>
                                          </p:spTgt>
                                        </p:tgtEl>
                                        <p:attrNameLst>
                                          <p:attrName>ppt_y</p:attrName>
                                        </p:attrNameLst>
                                      </p:cBhvr>
                                      <p:tavLst>
                                        <p:tav tm="0">
                                          <p:val>
                                            <p:strVal val="#ppt_y"/>
                                          </p:val>
                                        </p:tav>
                                        <p:tav tm="100000">
                                          <p:val>
                                            <p:strVal val="#ppt_y"/>
                                          </p:val>
                                        </p:tav>
                                      </p:tavLst>
                                    </p:anim>
                                  </p:childTnLst>
                                </p:cTn>
                              </p:par>
                            </p:childTnLst>
                          </p:cTn>
                        </p:par>
                        <p:par>
                          <p:cTn id="56" fill="hold">
                            <p:stCondLst>
                              <p:cond delay="6475"/>
                            </p:stCondLst>
                            <p:childTnLst>
                              <p:par>
                                <p:cTn id="57" presetID="22" presetClass="entr" presetSubtype="2" fill="hold" grpId="0" nodeType="afterEffect">
                                  <p:stCondLst>
                                    <p:cond delay="0"/>
                                  </p:stCondLst>
                                  <p:childTnLst>
                                    <p:set>
                                      <p:cBhvr>
                                        <p:cTn id="58" dur="1" fill="hold">
                                          <p:stCondLst>
                                            <p:cond delay="0"/>
                                          </p:stCondLst>
                                        </p:cTn>
                                        <p:tgtEl>
                                          <p:spTgt spid="37">
                                            <p:txEl>
                                              <p:pRg st="0" end="0"/>
                                            </p:txEl>
                                          </p:spTgt>
                                        </p:tgtEl>
                                        <p:attrNameLst>
                                          <p:attrName>style.visibility</p:attrName>
                                        </p:attrNameLst>
                                      </p:cBhvr>
                                      <p:to>
                                        <p:strVal val="visible"/>
                                      </p:to>
                                    </p:set>
                                    <p:animEffect transition="in" filter="wipe(right)">
                                      <p:cBhvr>
                                        <p:cTn id="59" dur="500"/>
                                        <p:tgtEl>
                                          <p:spTgt spid="37">
                                            <p:txEl>
                                              <p:pRg st="0" end="0"/>
                                            </p:txEl>
                                          </p:spTgt>
                                        </p:tgtEl>
                                      </p:cBhvr>
                                    </p:animEffect>
                                  </p:childTnLst>
                                </p:cTn>
                              </p:par>
                            </p:childTnLst>
                          </p:cTn>
                        </p:par>
                        <p:par>
                          <p:cTn id="60" fill="hold">
                            <p:stCondLst>
                              <p:cond delay="6975"/>
                            </p:stCondLst>
                            <p:childTnLst>
                              <p:par>
                                <p:cTn id="61" presetID="22" presetClass="entr" presetSubtype="8"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wipe(left)">
                                      <p:cBhvr>
                                        <p:cTn id="63" dur="500"/>
                                        <p:tgtEl>
                                          <p:spTgt spid="29"/>
                                        </p:tgtEl>
                                      </p:cBhvr>
                                    </p:animEffect>
                                  </p:childTnLst>
                                </p:cTn>
                              </p:par>
                            </p:childTnLst>
                          </p:cTn>
                        </p:par>
                        <p:par>
                          <p:cTn id="64" fill="hold">
                            <p:stCondLst>
                              <p:cond delay="7475"/>
                            </p:stCondLst>
                            <p:childTnLst>
                              <p:par>
                                <p:cTn id="65" presetID="2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right)">
                                      <p:cBhvr>
                                        <p:cTn id="67" dur="500"/>
                                        <p:tgtEl>
                                          <p:spTgt spid="40"/>
                                        </p:tgtEl>
                                      </p:cBhvr>
                                    </p:animEffect>
                                  </p:childTnLst>
                                </p:cTn>
                              </p:par>
                            </p:childTnLst>
                          </p:cTn>
                        </p:par>
                        <p:par>
                          <p:cTn id="68" fill="hold">
                            <p:stCondLst>
                              <p:cond delay="7975"/>
                            </p:stCondLst>
                            <p:childTnLst>
                              <p:par>
                                <p:cTn id="69" presetID="2" presetClass="entr" presetSubtype="8" decel="100000" fill="hold" grpId="0" nodeType="after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 calcmode="lin" valueType="num">
                                      <p:cBhvr additive="base">
                                        <p:cTn id="71" dur="500" fill="hold"/>
                                        <p:tgtEl>
                                          <p:spTgt spid="34">
                                            <p:txEl>
                                              <p:pRg st="0" end="0"/>
                                            </p:tx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34">
                                            <p:txEl>
                                              <p:pRg st="0" end="0"/>
                                            </p:txEl>
                                          </p:spTgt>
                                        </p:tgtEl>
                                        <p:attrNameLst>
                                          <p:attrName>ppt_y</p:attrName>
                                        </p:attrNameLst>
                                      </p:cBhvr>
                                      <p:tavLst>
                                        <p:tav tm="0">
                                          <p:val>
                                            <p:strVal val="#ppt_y"/>
                                          </p:val>
                                        </p:tav>
                                        <p:tav tm="100000">
                                          <p:val>
                                            <p:strVal val="#ppt_y"/>
                                          </p:val>
                                        </p:tav>
                                      </p:tavLst>
                                    </p:anim>
                                  </p:childTnLst>
                                </p:cTn>
                              </p:par>
                            </p:childTnLst>
                          </p:cTn>
                        </p:par>
                        <p:par>
                          <p:cTn id="73" fill="hold">
                            <p:stCondLst>
                              <p:cond delay="8475"/>
                            </p:stCondLst>
                            <p:childTnLst>
                              <p:par>
                                <p:cTn id="74" presetID="22" presetClass="entr" presetSubtype="2" fill="hold" grpId="0" nodeType="afterEffect">
                                  <p:stCondLst>
                                    <p:cond delay="0"/>
                                  </p:stCondLst>
                                  <p:childTnLst>
                                    <p:set>
                                      <p:cBhvr>
                                        <p:cTn id="75" dur="1" fill="hold">
                                          <p:stCondLst>
                                            <p:cond delay="0"/>
                                          </p:stCondLst>
                                        </p:cTn>
                                        <p:tgtEl>
                                          <p:spTgt spid="35">
                                            <p:txEl>
                                              <p:pRg st="0" end="0"/>
                                            </p:txEl>
                                          </p:spTgt>
                                        </p:tgtEl>
                                        <p:attrNameLst>
                                          <p:attrName>style.visibility</p:attrName>
                                        </p:attrNameLst>
                                      </p:cBhvr>
                                      <p:to>
                                        <p:strVal val="visible"/>
                                      </p:to>
                                    </p:set>
                                    <p:animEffect transition="in" filter="wipe(right)">
                                      <p:cBhvr>
                                        <p:cTn id="76" dur="500"/>
                                        <p:tgtEl>
                                          <p:spTgt spid="35">
                                            <p:txEl>
                                              <p:pRg st="0" end="0"/>
                                            </p:txEl>
                                          </p:spTgt>
                                        </p:tgtEl>
                                      </p:cBhvr>
                                    </p:animEffect>
                                  </p:childTnLst>
                                </p:cTn>
                              </p:par>
                            </p:childTnLst>
                          </p:cTn>
                        </p:par>
                        <p:par>
                          <p:cTn id="77" fill="hold">
                            <p:stCondLst>
                              <p:cond delay="8975"/>
                            </p:stCondLst>
                            <p:childTnLst>
                              <p:par>
                                <p:cTn id="78" presetID="10" presetClass="entr" presetSubtype="0" fill="hold" grpId="0" nodeType="afterEffect">
                                  <p:stCondLst>
                                    <p:cond delay="500"/>
                                  </p:stCondLst>
                                  <p:childTnLst>
                                    <p:set>
                                      <p:cBhvr>
                                        <p:cTn id="79" dur="1" fill="hold">
                                          <p:stCondLst>
                                            <p:cond delay="0"/>
                                          </p:stCondLst>
                                        </p:cTn>
                                        <p:tgtEl>
                                          <p:spTgt spid="50">
                                            <p:txEl>
                                              <p:pRg st="0" end="0"/>
                                            </p:txEl>
                                          </p:spTgt>
                                        </p:tgtEl>
                                        <p:attrNameLst>
                                          <p:attrName>style.visibility</p:attrName>
                                        </p:attrNameLst>
                                      </p:cBhvr>
                                      <p:to>
                                        <p:strVal val="visible"/>
                                      </p:to>
                                    </p:set>
                                    <p:animEffect transition="in" filter="fade">
                                      <p:cBhvr>
                                        <p:cTn id="80" dur="500"/>
                                        <p:tgtEl>
                                          <p:spTgt spid="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tmplLst>
          <p:tmpl lvl="1">
            <p:tnLst>
              <p:par>
                <p:cTn presetID="2" presetClass="entr" presetSubtype="2" decel="10000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1+#ppt_w/2"/>
                          </p:val>
                        </p:tav>
                        <p:tav tm="100000">
                          <p:val>
                            <p:strVal val="#ppt_x"/>
                          </p:val>
                        </p:tav>
                      </p:tavLst>
                    </p:anim>
                    <p:anim calcmode="lin" valueType="num">
                      <p:cBhvr additive="base">
                        <p:cTn dur="500" fill="hold"/>
                        <p:tgtEl>
                          <p:spTgt spid="30"/>
                        </p:tgtEl>
                        <p:attrNameLst>
                          <p:attrName>ppt_y</p:attrName>
                        </p:attrNameLst>
                      </p:cBhvr>
                      <p:tavLst>
                        <p:tav tm="0">
                          <p:val>
                            <p:strVal val="#ppt_y"/>
                          </p:val>
                        </p:tav>
                        <p:tav tm="100000">
                          <p:val>
                            <p:strVal val="#ppt_y"/>
                          </p:val>
                        </p:tav>
                      </p:tavLst>
                    </p:anim>
                  </p:childTnLst>
                </p:cTn>
              </p:par>
            </p:tnLst>
          </p:tmpl>
        </p:tmplLst>
      </p:bldP>
      <p:bldP spid="31" grpId="0" build="p">
        <p:tmplLst>
          <p:tmpl lvl="1">
            <p:tnLst>
              <p:par>
                <p:cTn presetID="22" presetClass="entr" presetSubtype="8"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build="p">
        <p:tmplLst>
          <p:tmpl lvl="1">
            <p:tnLst>
              <p:par>
                <p:cTn presetID="2" presetClass="entr" presetSubtype="2" decel="10000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1+#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build="p">
        <p:tmplLst>
          <p:tmpl lvl="1">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4" grpId="0" build="p">
        <p:tmplLst>
          <p:tmpl lvl="1">
            <p:tnLst>
              <p:par>
                <p:cTn presetID="2" presetClass="entr" presetSubtype="8" decel="10000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0-#ppt_w/2"/>
                          </p:val>
                        </p:tav>
                        <p:tav tm="100000">
                          <p:val>
                            <p:strVal val="#ppt_x"/>
                          </p:val>
                        </p:tav>
                      </p:tavLst>
                    </p:anim>
                    <p:anim calcmode="lin" valueType="num">
                      <p:cBhvr additive="base">
                        <p:cTn dur="500" fill="hold"/>
                        <p:tgtEl>
                          <p:spTgt spid="34"/>
                        </p:tgtEl>
                        <p:attrNameLst>
                          <p:attrName>ppt_y</p:attrName>
                        </p:attrNameLst>
                      </p:cBhvr>
                      <p:tavLst>
                        <p:tav tm="0">
                          <p:val>
                            <p:strVal val="#ppt_y"/>
                          </p:val>
                        </p:tav>
                        <p:tav tm="100000">
                          <p:val>
                            <p:strVal val="#ppt_y"/>
                          </p:val>
                        </p:tav>
                      </p:tavLst>
                    </p:anim>
                  </p:childTnLst>
                </p:cTn>
              </p:par>
            </p:tnLst>
          </p:tmpl>
        </p:tmplLst>
      </p:bldP>
      <p:bldP spid="35" grpId="0" build="p">
        <p:tmplLst>
          <p:tmpl lvl="1">
            <p:tnLst>
              <p:par>
                <p:cTn presetID="22" presetClass="entr" presetSubtype="2"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right)">
                      <p:cBhvr>
                        <p:cTn dur="500"/>
                        <p:tgtEl>
                          <p:spTgt spid="35"/>
                        </p:tgtEl>
                      </p:cBhvr>
                    </p:animEffect>
                  </p:childTnLst>
                </p:cTn>
              </p:par>
            </p:tnLst>
          </p:tmpl>
        </p:tmplLst>
      </p:bldP>
      <p:bldP spid="36" grpId="0" build="p">
        <p:tmplLst>
          <p:tmpl lvl="1">
            <p:tnLst>
              <p:par>
                <p:cTn presetID="2" presetClass="entr" presetSubtype="8" decel="10000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0-#ppt_w/2"/>
                          </p:val>
                        </p:tav>
                        <p:tav tm="100000">
                          <p:val>
                            <p:strVal val="#ppt_x"/>
                          </p:val>
                        </p:tav>
                      </p:tavLst>
                    </p:anim>
                    <p:anim calcmode="lin" valueType="num">
                      <p:cBhvr additive="base">
                        <p:cTn dur="500" fill="hold"/>
                        <p:tgtEl>
                          <p:spTgt spid="36"/>
                        </p:tgtEl>
                        <p:attrNameLst>
                          <p:attrName>ppt_y</p:attrName>
                        </p:attrNameLst>
                      </p:cBhvr>
                      <p:tavLst>
                        <p:tav tm="0">
                          <p:val>
                            <p:strVal val="#ppt_y"/>
                          </p:val>
                        </p:tav>
                        <p:tav tm="100000">
                          <p:val>
                            <p:strVal val="#ppt_y"/>
                          </p:val>
                        </p:tav>
                      </p:tavLst>
                    </p:anim>
                  </p:childTnLst>
                </p:cTn>
              </p:par>
            </p:tnLst>
          </p:tmpl>
        </p:tmplLst>
      </p:bldP>
      <p:bldP spid="37" grpId="0" build="p">
        <p:tmplLst>
          <p:tmpl lvl="1">
            <p:tnLst>
              <p:par>
                <p:cTn presetID="22" presetClass="entr" presetSubtype="2"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right)">
                      <p:cBhvr>
                        <p:cTn dur="500"/>
                        <p:tgtEl>
                          <p:spTgt spid="37"/>
                        </p:tgtEl>
                      </p:cBhvr>
                    </p:animEffect>
                  </p:childTnLst>
                </p:cTn>
              </p:par>
            </p:tnLst>
          </p:tmpl>
        </p:tmplLst>
      </p:bldP>
      <p:bldP spid="49" grpId="0"/>
      <p:bldP spid="50" grpId="0" build="p">
        <p:tmplLst>
          <p:tmpl lvl="1">
            <p:tnLst>
              <p:par>
                <p:cTn presetID="10" presetClass="entr" presetSubtype="0" fill="hold" nodeType="afterEffect">
                  <p:stCondLst>
                    <p:cond delay="5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 point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a:p>
        </p:txBody>
      </p:sp>
      <p:grpSp>
        <p:nvGrpSpPr>
          <p:cNvPr id="47" name="グループ化 4"/>
          <p:cNvGrpSpPr/>
          <p:nvPr userDrawn="1"/>
        </p:nvGrpSpPr>
        <p:grpSpPr>
          <a:xfrm>
            <a:off x="725872" y="2982872"/>
            <a:ext cx="17560541" cy="2475756"/>
            <a:chOff x="725872" y="2982872"/>
            <a:chExt cx="17560541" cy="2475756"/>
          </a:xfrm>
        </p:grpSpPr>
        <p:sp>
          <p:nvSpPr>
            <p:cNvPr id="48" name="正方形/長方形 24"/>
            <p:cNvSpPr/>
            <p:nvPr userDrawn="1"/>
          </p:nvSpPr>
          <p:spPr>
            <a:xfrm>
              <a:off x="10548745" y="2982873"/>
              <a:ext cx="7737668" cy="1332289"/>
            </a:xfrm>
            <a:prstGeom prst="rect">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9" name="正方形/長方形 4"/>
            <p:cNvSpPr/>
            <p:nvPr userDrawn="1"/>
          </p:nvSpPr>
          <p:spPr>
            <a:xfrm>
              <a:off x="8217884" y="2982872"/>
              <a:ext cx="2330858" cy="2475754"/>
            </a:xfrm>
            <a:custGeom>
              <a:avLst/>
              <a:gdLst/>
              <a:ahLst/>
              <a:cxnLst/>
              <a:rect l="l" t="t" r="r" b="b"/>
              <a:pathLst>
                <a:path w="2330858" h="2475754">
                  <a:moveTo>
                    <a:pt x="0" y="0"/>
                  </a:moveTo>
                  <a:lnTo>
                    <a:pt x="2330857" y="0"/>
                  </a:lnTo>
                  <a:lnTo>
                    <a:pt x="2330857" y="1332289"/>
                  </a:lnTo>
                  <a:lnTo>
                    <a:pt x="2330858" y="1332289"/>
                  </a:lnTo>
                  <a:lnTo>
                    <a:pt x="2330858" y="1332290"/>
                  </a:lnTo>
                  <a:lnTo>
                    <a:pt x="2" y="2475754"/>
                  </a:lnTo>
                  <a:lnTo>
                    <a:pt x="1" y="2475754"/>
                  </a:lnTo>
                  <a:lnTo>
                    <a:pt x="1" y="2286931"/>
                  </a:lnTo>
                  <a:lnTo>
                    <a:pt x="0" y="2286931"/>
                  </a:lnTo>
                  <a:lnTo>
                    <a:pt x="0" y="2286929"/>
                  </a:lnTo>
                  <a:lnTo>
                    <a:pt x="2330855" y="1"/>
                  </a:lnTo>
                  <a:lnTo>
                    <a:pt x="0" y="1"/>
                  </a:lnTo>
                  <a:close/>
                </a:path>
              </a:pathLst>
            </a:custGeom>
            <a:solidFill>
              <a:schemeClr val="accent1">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50" name="正方形/長方形 24"/>
            <p:cNvSpPr/>
            <p:nvPr userDrawn="1"/>
          </p:nvSpPr>
          <p:spPr>
            <a:xfrm>
              <a:off x="725872" y="5269804"/>
              <a:ext cx="7492017" cy="188824"/>
            </a:xfrm>
            <a:custGeom>
              <a:avLst/>
              <a:gdLst/>
              <a:ahLst/>
              <a:cxnLst/>
              <a:rect l="l" t="t" r="r" b="b"/>
              <a:pathLst>
                <a:path w="7492017" h="188824">
                  <a:moveTo>
                    <a:pt x="188824" y="0"/>
                  </a:moveTo>
                  <a:lnTo>
                    <a:pt x="7492017" y="0"/>
                  </a:lnTo>
                  <a:lnTo>
                    <a:pt x="7492017" y="188824"/>
                  </a:lnTo>
                  <a:lnTo>
                    <a:pt x="0" y="188824"/>
                  </a:lnTo>
                  <a:close/>
                </a:path>
              </a:pathLst>
            </a:cu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51" name="グループ化 5"/>
          <p:cNvGrpSpPr/>
          <p:nvPr userDrawn="1"/>
        </p:nvGrpSpPr>
        <p:grpSpPr>
          <a:xfrm>
            <a:off x="487876" y="4364335"/>
            <a:ext cx="17798537" cy="1332290"/>
            <a:chOff x="487876" y="4364335"/>
            <a:chExt cx="17798537" cy="1332290"/>
          </a:xfrm>
        </p:grpSpPr>
        <p:sp>
          <p:nvSpPr>
            <p:cNvPr id="52" name="正方形/長方形 23"/>
            <p:cNvSpPr/>
            <p:nvPr userDrawn="1"/>
          </p:nvSpPr>
          <p:spPr>
            <a:xfrm>
              <a:off x="10548745" y="4364335"/>
              <a:ext cx="7737668" cy="1332289"/>
            </a:xfrm>
            <a:prstGeom prst="rect">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53" name="正方形/長方形 25"/>
            <p:cNvSpPr/>
            <p:nvPr userDrawn="1"/>
          </p:nvSpPr>
          <p:spPr>
            <a:xfrm>
              <a:off x="487876" y="5507800"/>
              <a:ext cx="7730013" cy="188824"/>
            </a:xfrm>
            <a:custGeom>
              <a:avLst/>
              <a:gdLst/>
              <a:ahLst/>
              <a:cxnLst/>
              <a:rect l="l" t="t" r="r" b="b"/>
              <a:pathLst>
                <a:path w="7730013" h="188824">
                  <a:moveTo>
                    <a:pt x="188824" y="0"/>
                  </a:moveTo>
                  <a:lnTo>
                    <a:pt x="7730013" y="0"/>
                  </a:lnTo>
                  <a:lnTo>
                    <a:pt x="7730013" y="188824"/>
                  </a:lnTo>
                  <a:lnTo>
                    <a:pt x="0" y="188824"/>
                  </a:lnTo>
                  <a:close/>
                </a:path>
              </a:pathLst>
            </a:cu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54" name="直角三角形 31"/>
            <p:cNvSpPr/>
            <p:nvPr userDrawn="1"/>
          </p:nvSpPr>
          <p:spPr>
            <a:xfrm rot="16200000">
              <a:off x="8717170" y="3865052"/>
              <a:ext cx="1332288" cy="2330857"/>
            </a:xfrm>
            <a:custGeom>
              <a:avLst/>
              <a:gdLst/>
              <a:ahLst/>
              <a:cxnLst/>
              <a:rect l="l" t="t" r="r" b="b"/>
              <a:pathLst>
                <a:path w="1332288" h="2330857">
                  <a:moveTo>
                    <a:pt x="1332288" y="2330856"/>
                  </a:moveTo>
                  <a:lnTo>
                    <a:pt x="188824" y="2330856"/>
                  </a:lnTo>
                  <a:lnTo>
                    <a:pt x="188824" y="2330857"/>
                  </a:lnTo>
                  <a:lnTo>
                    <a:pt x="0" y="2330857"/>
                  </a:lnTo>
                  <a:lnTo>
                    <a:pt x="0" y="3"/>
                  </a:lnTo>
                  <a:lnTo>
                    <a:pt x="188824" y="3"/>
                  </a:lnTo>
                  <a:lnTo>
                    <a:pt x="188824" y="0"/>
                  </a:lnTo>
                  <a:close/>
                </a:path>
              </a:pathLst>
            </a:custGeom>
            <a:solidFill>
              <a:schemeClr val="accent3">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55" name="グループ化 36"/>
          <p:cNvGrpSpPr/>
          <p:nvPr userDrawn="1"/>
        </p:nvGrpSpPr>
        <p:grpSpPr>
          <a:xfrm>
            <a:off x="725872" y="5984782"/>
            <a:ext cx="17560541" cy="2475756"/>
            <a:chOff x="725872" y="5984782"/>
            <a:chExt cx="17560541" cy="2475756"/>
          </a:xfrm>
          <a:solidFill>
            <a:schemeClr val="accent4"/>
          </a:solidFill>
        </p:grpSpPr>
        <p:sp>
          <p:nvSpPr>
            <p:cNvPr id="56" name="正方形/長方形 30"/>
            <p:cNvSpPr/>
            <p:nvPr userDrawn="1"/>
          </p:nvSpPr>
          <p:spPr>
            <a:xfrm flipV="1">
              <a:off x="10548745" y="7128248"/>
              <a:ext cx="7737668" cy="1332289"/>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57" name="正方形/長方形 4"/>
            <p:cNvSpPr/>
            <p:nvPr userDrawn="1"/>
          </p:nvSpPr>
          <p:spPr>
            <a:xfrm flipV="1">
              <a:off x="8217884" y="5984784"/>
              <a:ext cx="2330858" cy="2475754"/>
            </a:xfrm>
            <a:custGeom>
              <a:avLst/>
              <a:gdLst/>
              <a:ahLst/>
              <a:cxnLst/>
              <a:rect l="l" t="t" r="r" b="b"/>
              <a:pathLst>
                <a:path w="2330858" h="2475754">
                  <a:moveTo>
                    <a:pt x="0" y="0"/>
                  </a:moveTo>
                  <a:lnTo>
                    <a:pt x="2330857" y="0"/>
                  </a:lnTo>
                  <a:lnTo>
                    <a:pt x="2330857" y="1332289"/>
                  </a:lnTo>
                  <a:lnTo>
                    <a:pt x="2330858" y="1332289"/>
                  </a:lnTo>
                  <a:lnTo>
                    <a:pt x="2330858" y="1332290"/>
                  </a:lnTo>
                  <a:lnTo>
                    <a:pt x="2" y="2475754"/>
                  </a:lnTo>
                  <a:lnTo>
                    <a:pt x="1" y="2475754"/>
                  </a:lnTo>
                  <a:lnTo>
                    <a:pt x="1" y="2286931"/>
                  </a:lnTo>
                  <a:lnTo>
                    <a:pt x="0" y="2286931"/>
                  </a:lnTo>
                  <a:lnTo>
                    <a:pt x="0" y="2286929"/>
                  </a:lnTo>
                  <a:lnTo>
                    <a:pt x="2330855" y="1"/>
                  </a:lnTo>
                  <a:lnTo>
                    <a:pt x="0" y="1"/>
                  </a:lnTo>
                  <a:close/>
                </a:path>
              </a:pathLst>
            </a:custGeom>
            <a:solidFill>
              <a:schemeClr val="accent4">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58" name="正方形/長方形 24"/>
            <p:cNvSpPr/>
            <p:nvPr userDrawn="1"/>
          </p:nvSpPr>
          <p:spPr>
            <a:xfrm flipV="1">
              <a:off x="725872" y="5984782"/>
              <a:ext cx="7492017" cy="188824"/>
            </a:xfrm>
            <a:custGeom>
              <a:avLst/>
              <a:gdLst/>
              <a:ahLst/>
              <a:cxnLst/>
              <a:rect l="l" t="t" r="r" b="b"/>
              <a:pathLst>
                <a:path w="7492017" h="188824">
                  <a:moveTo>
                    <a:pt x="188824" y="0"/>
                  </a:moveTo>
                  <a:lnTo>
                    <a:pt x="7492017" y="0"/>
                  </a:lnTo>
                  <a:lnTo>
                    <a:pt x="7492017" y="188824"/>
                  </a:lnTo>
                  <a:lnTo>
                    <a:pt x="0" y="188824"/>
                  </a:lnTo>
                  <a:close/>
                </a:path>
              </a:pathLst>
            </a:cu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59" name="グループ化 35"/>
          <p:cNvGrpSpPr/>
          <p:nvPr userDrawn="1"/>
        </p:nvGrpSpPr>
        <p:grpSpPr>
          <a:xfrm>
            <a:off x="487876" y="5746786"/>
            <a:ext cx="17798537" cy="1332289"/>
            <a:chOff x="487876" y="5746786"/>
            <a:chExt cx="17798537" cy="1332289"/>
          </a:xfrm>
        </p:grpSpPr>
        <p:sp>
          <p:nvSpPr>
            <p:cNvPr id="60" name="正方形/長方形 29"/>
            <p:cNvSpPr/>
            <p:nvPr userDrawn="1"/>
          </p:nvSpPr>
          <p:spPr>
            <a:xfrm flipV="1">
              <a:off x="10548745" y="5746786"/>
              <a:ext cx="7737668" cy="1332289"/>
            </a:xfrm>
            <a:prstGeom prst="rect">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61" name="正方形/長方形 25"/>
            <p:cNvSpPr/>
            <p:nvPr userDrawn="1"/>
          </p:nvSpPr>
          <p:spPr>
            <a:xfrm flipV="1">
              <a:off x="487876" y="5746786"/>
              <a:ext cx="7730013" cy="188824"/>
            </a:xfrm>
            <a:custGeom>
              <a:avLst/>
              <a:gdLst/>
              <a:ahLst/>
              <a:cxnLst/>
              <a:rect l="l" t="t" r="r" b="b"/>
              <a:pathLst>
                <a:path w="7730013" h="188824">
                  <a:moveTo>
                    <a:pt x="188824" y="0"/>
                  </a:moveTo>
                  <a:lnTo>
                    <a:pt x="7730013" y="0"/>
                  </a:lnTo>
                  <a:lnTo>
                    <a:pt x="7730013" y="188824"/>
                  </a:lnTo>
                  <a:lnTo>
                    <a:pt x="0" y="188824"/>
                  </a:lnTo>
                  <a:close/>
                </a:path>
              </a:pathLst>
            </a:cu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62" name="直角三角形 31"/>
            <p:cNvSpPr/>
            <p:nvPr userDrawn="1"/>
          </p:nvSpPr>
          <p:spPr>
            <a:xfrm rot="5400000" flipV="1">
              <a:off x="8717170" y="5247501"/>
              <a:ext cx="1332288" cy="2330857"/>
            </a:xfrm>
            <a:custGeom>
              <a:avLst/>
              <a:gdLst/>
              <a:ahLst/>
              <a:cxnLst/>
              <a:rect l="l" t="t" r="r" b="b"/>
              <a:pathLst>
                <a:path w="1332288" h="2330857">
                  <a:moveTo>
                    <a:pt x="1332288" y="2330856"/>
                  </a:moveTo>
                  <a:lnTo>
                    <a:pt x="188824" y="2330856"/>
                  </a:lnTo>
                  <a:lnTo>
                    <a:pt x="188824" y="2330857"/>
                  </a:lnTo>
                  <a:lnTo>
                    <a:pt x="0" y="2330857"/>
                  </a:lnTo>
                  <a:lnTo>
                    <a:pt x="0" y="3"/>
                  </a:lnTo>
                  <a:lnTo>
                    <a:pt x="188824" y="3"/>
                  </a:lnTo>
                  <a:lnTo>
                    <a:pt x="188824" y="0"/>
                  </a:lnTo>
                  <a:close/>
                </a:path>
              </a:pathLst>
            </a:custGeom>
            <a:solidFill>
              <a:schemeClr val="accent2">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63" name="タイトル 1"/>
          <p:cNvSpPr>
            <a:spLocks noGrp="1"/>
          </p:cNvSpPr>
          <p:nvPr>
            <p:ph type="title" hasCustomPrompt="1"/>
          </p:nvPr>
        </p:nvSpPr>
        <p:spPr>
          <a:xfrm>
            <a:off x="900545" y="531190"/>
            <a:ext cx="7317336" cy="4548124"/>
          </a:xfrm>
        </p:spPr>
        <p:txBody>
          <a:bodyPr anchor="b">
            <a:normAutofit/>
          </a:bodyPr>
          <a:lstStyle>
            <a:lvl1pPr algn="l">
              <a:lnSpc>
                <a:spcPct val="80000"/>
              </a:lnSpc>
              <a:defRPr sz="9600" baseline="0">
                <a:latin typeface="Roboto Bold" pitchFamily="2" charset="0"/>
              </a:defRPr>
            </a:lvl1pPr>
          </a:lstStyle>
          <a:p>
            <a:r>
              <a:rPr kumimoji="1" lang="en-US" altLang="ja-JP"/>
              <a:t>Slide Title Goes Here</a:t>
            </a:r>
            <a:endParaRPr kumimoji="1" lang="ja-JP" altLang="en-US"/>
          </a:p>
        </p:txBody>
      </p:sp>
      <p:sp>
        <p:nvSpPr>
          <p:cNvPr id="64" name="テキスト プレースホルダー 5"/>
          <p:cNvSpPr>
            <a:spLocks noGrp="1"/>
          </p:cNvSpPr>
          <p:nvPr>
            <p:ph type="body" sz="quarter" idx="25" hasCustomPrompt="1"/>
          </p:nvPr>
        </p:nvSpPr>
        <p:spPr>
          <a:xfrm>
            <a:off x="900545" y="6289803"/>
            <a:ext cx="7317336" cy="2696893"/>
          </a:xfrm>
        </p:spPr>
        <p:txBody>
          <a:bodyPr numCol="1" spcCol="360000" anchor="t">
            <a:normAutofit/>
          </a:bodyPr>
          <a:lstStyle>
            <a:lvl1pPr marL="285750" indent="-285750" algn="l">
              <a:lnSpc>
                <a:spcPct val="130000"/>
              </a:lnSpc>
              <a:spcBef>
                <a:spcPts val="1200"/>
              </a:spcBef>
              <a:buClr>
                <a:schemeClr val="accent1"/>
              </a:buClr>
              <a:buFont typeface="Wingdings" panose="05000000000000000000" pitchFamily="2" charset="2"/>
              <a:buChar char="n"/>
              <a:defRPr sz="1800">
                <a:solidFill>
                  <a:schemeClr val="bg2"/>
                </a:solidFill>
              </a:defRPr>
            </a:lvl1pPr>
          </a:lstStyle>
          <a:p>
            <a:pPr lvl="0"/>
            <a:r>
              <a:rPr kumimoji="1" lang="en-US" altLang="ja-JP"/>
              <a:t>Text Goes Here</a:t>
            </a:r>
            <a:endParaRPr kumimoji="1" lang="ja-JP" altLang="en-US"/>
          </a:p>
        </p:txBody>
      </p:sp>
      <p:sp>
        <p:nvSpPr>
          <p:cNvPr id="65" name="テキスト プレースホルダー 5"/>
          <p:cNvSpPr>
            <a:spLocks noGrp="1"/>
          </p:cNvSpPr>
          <p:nvPr>
            <p:ph type="body" sz="quarter" idx="26" hasCustomPrompt="1"/>
          </p:nvPr>
        </p:nvSpPr>
        <p:spPr>
          <a:xfrm>
            <a:off x="10784668" y="3197152"/>
            <a:ext cx="7027343" cy="851314"/>
          </a:xfrm>
        </p:spPr>
        <p:txBody>
          <a:bodyPr numCol="1" spcCol="360000" anchor="ctr">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
        <p:nvSpPr>
          <p:cNvPr id="66" name="テキスト プレースホルダー 5"/>
          <p:cNvSpPr>
            <a:spLocks noGrp="1"/>
          </p:cNvSpPr>
          <p:nvPr>
            <p:ph type="body" sz="quarter" idx="27" hasCustomPrompt="1"/>
          </p:nvPr>
        </p:nvSpPr>
        <p:spPr>
          <a:xfrm>
            <a:off x="10784668" y="4603322"/>
            <a:ext cx="7027343" cy="851314"/>
          </a:xfrm>
        </p:spPr>
        <p:txBody>
          <a:bodyPr numCol="1" spcCol="360000" anchor="ctr">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
        <p:nvSpPr>
          <p:cNvPr id="67" name="テキスト プレースホルダー 5"/>
          <p:cNvSpPr>
            <a:spLocks noGrp="1"/>
          </p:cNvSpPr>
          <p:nvPr>
            <p:ph type="body" sz="quarter" idx="28" hasCustomPrompt="1"/>
          </p:nvPr>
        </p:nvSpPr>
        <p:spPr>
          <a:xfrm>
            <a:off x="10784668" y="5992229"/>
            <a:ext cx="7027343" cy="851314"/>
          </a:xfrm>
        </p:spPr>
        <p:txBody>
          <a:bodyPr numCol="1" spcCol="360000" anchor="ctr">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
        <p:nvSpPr>
          <p:cNvPr id="68" name="テキスト プレースホルダー 5"/>
          <p:cNvSpPr>
            <a:spLocks noGrp="1"/>
          </p:cNvSpPr>
          <p:nvPr>
            <p:ph type="body" sz="quarter" idx="29" hasCustomPrompt="1"/>
          </p:nvPr>
        </p:nvSpPr>
        <p:spPr>
          <a:xfrm>
            <a:off x="10784667" y="7367235"/>
            <a:ext cx="7027343" cy="851314"/>
          </a:xfrm>
        </p:spPr>
        <p:txBody>
          <a:bodyPr numCol="1" spcCol="360000" anchor="ctr">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Tree>
    <p:extLst>
      <p:ext uri="{BB962C8B-B14F-4D97-AF65-F5344CB8AC3E}">
        <p14:creationId xmlns:p14="http://schemas.microsoft.com/office/powerpoint/2010/main" val="2026040973"/>
      </p:ext>
    </p:extLst>
  </p:cSld>
  <p:clrMapOvr>
    <a:masterClrMapping/>
  </p:clrMapOvr>
  <mc:AlternateContent xmlns:mc="http://schemas.openxmlformats.org/markup-compatibility/2006" xmlns:p15="http://schemas.microsoft.com/office/powerpoint/2012/main">
    <mc:Choice Requires="p15">
      <p:transition spd="slow" advTm="3084">
        <p15:prstTrans prst="prestige"/>
      </p:transition>
    </mc:Choice>
    <mc:Fallback xmlns="">
      <p:transition spd="slow" advTm="30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65">
                                            <p:txEl>
                                              <p:pRg st="0" end="0"/>
                                            </p:txEl>
                                          </p:spTgt>
                                        </p:tgtEl>
                                        <p:attrNameLst>
                                          <p:attrName>style.visibility</p:attrName>
                                        </p:attrNameLst>
                                      </p:cBhvr>
                                      <p:to>
                                        <p:strVal val="visible"/>
                                      </p:to>
                                    </p:set>
                                    <p:animEffect transition="in" filter="wipe(left)">
                                      <p:cBhvr>
                                        <p:cTn id="10" dur="500"/>
                                        <p:tgtEl>
                                          <p:spTgt spid="65">
                                            <p:txEl>
                                              <p:pRg st="0" end="0"/>
                                            </p:txEl>
                                          </p:spTgt>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wipe(left)">
                                      <p:cBhvr>
                                        <p:cTn id="14" dur="1000"/>
                                        <p:tgtEl>
                                          <p:spTgt spid="51"/>
                                        </p:tgtEl>
                                      </p:cBhvr>
                                    </p:animEffect>
                                  </p:childTnLst>
                                </p:cTn>
                              </p:par>
                              <p:par>
                                <p:cTn id="15" presetID="22" presetClass="entr" presetSubtype="8" fill="hold" grpId="0" nodeType="withEffect">
                                  <p:stCondLst>
                                    <p:cond delay="500"/>
                                  </p:stCondLst>
                                  <p:childTnLst>
                                    <p:set>
                                      <p:cBhvr>
                                        <p:cTn id="16" dur="1" fill="hold">
                                          <p:stCondLst>
                                            <p:cond delay="0"/>
                                          </p:stCondLst>
                                        </p:cTn>
                                        <p:tgtEl>
                                          <p:spTgt spid="66">
                                            <p:txEl>
                                              <p:pRg st="0" end="0"/>
                                            </p:txEl>
                                          </p:spTgt>
                                        </p:tgtEl>
                                        <p:attrNameLst>
                                          <p:attrName>style.visibility</p:attrName>
                                        </p:attrNameLst>
                                      </p:cBhvr>
                                      <p:to>
                                        <p:strVal val="visible"/>
                                      </p:to>
                                    </p:set>
                                    <p:animEffect transition="in" filter="wipe(left)">
                                      <p:cBhvr>
                                        <p:cTn id="17" dur="500"/>
                                        <p:tgtEl>
                                          <p:spTgt spid="66">
                                            <p:txEl>
                                              <p:pRg st="0" end="0"/>
                                            </p:txEl>
                                          </p:spTgt>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wipe(left)">
                                      <p:cBhvr>
                                        <p:cTn id="21" dur="1000"/>
                                        <p:tgtEl>
                                          <p:spTgt spid="59"/>
                                        </p:tgtEl>
                                      </p:cBhvr>
                                    </p:animEffect>
                                  </p:childTnLst>
                                </p:cTn>
                              </p:par>
                              <p:par>
                                <p:cTn id="22" presetID="22" presetClass="entr" presetSubtype="8" fill="hold" grpId="0" nodeType="withEffect">
                                  <p:stCondLst>
                                    <p:cond delay="500"/>
                                  </p:stCondLst>
                                  <p:childTnLst>
                                    <p:set>
                                      <p:cBhvr>
                                        <p:cTn id="23" dur="1" fill="hold">
                                          <p:stCondLst>
                                            <p:cond delay="0"/>
                                          </p:stCondLst>
                                        </p:cTn>
                                        <p:tgtEl>
                                          <p:spTgt spid="67">
                                            <p:txEl>
                                              <p:pRg st="0" end="0"/>
                                            </p:txEl>
                                          </p:spTgt>
                                        </p:tgtEl>
                                        <p:attrNameLst>
                                          <p:attrName>style.visibility</p:attrName>
                                        </p:attrNameLst>
                                      </p:cBhvr>
                                      <p:to>
                                        <p:strVal val="visible"/>
                                      </p:to>
                                    </p:set>
                                    <p:animEffect transition="in" filter="wipe(left)">
                                      <p:cBhvr>
                                        <p:cTn id="24" dur="500"/>
                                        <p:tgtEl>
                                          <p:spTgt spid="67">
                                            <p:txEl>
                                              <p:pRg st="0" end="0"/>
                                            </p:txEl>
                                          </p:spTgt>
                                        </p:tgtEl>
                                      </p:cBhvr>
                                    </p:animEffect>
                                  </p:childTnLst>
                                </p:cTn>
                              </p:par>
                            </p:childTnLst>
                          </p:cTn>
                        </p:par>
                        <p:par>
                          <p:cTn id="25" fill="hold">
                            <p:stCondLst>
                              <p:cond delay="3000"/>
                            </p:stCondLst>
                            <p:childTnLst>
                              <p:par>
                                <p:cTn id="26" presetID="22" presetClass="entr" presetSubtype="8" fill="hold"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left)">
                                      <p:cBhvr>
                                        <p:cTn id="28" dur="1000"/>
                                        <p:tgtEl>
                                          <p:spTgt spid="55"/>
                                        </p:tgtEl>
                                      </p:cBhvr>
                                    </p:animEffect>
                                  </p:childTnLst>
                                </p:cTn>
                              </p:par>
                              <p:par>
                                <p:cTn id="29" presetID="22" presetClass="entr" presetSubtype="8" fill="hold" grpId="0" nodeType="withEffect">
                                  <p:stCondLst>
                                    <p:cond delay="500"/>
                                  </p:stCondLst>
                                  <p:childTnLst>
                                    <p:set>
                                      <p:cBhvr>
                                        <p:cTn id="30" dur="1" fill="hold">
                                          <p:stCondLst>
                                            <p:cond delay="0"/>
                                          </p:stCondLst>
                                        </p:cTn>
                                        <p:tgtEl>
                                          <p:spTgt spid="68">
                                            <p:txEl>
                                              <p:pRg st="0" end="0"/>
                                            </p:txEl>
                                          </p:spTgt>
                                        </p:tgtEl>
                                        <p:attrNameLst>
                                          <p:attrName>style.visibility</p:attrName>
                                        </p:attrNameLst>
                                      </p:cBhvr>
                                      <p:to>
                                        <p:strVal val="visible"/>
                                      </p:to>
                                    </p:set>
                                    <p:animEffect transition="in" filter="wipe(left)">
                                      <p:cBhvr>
                                        <p:cTn id="31" dur="500"/>
                                        <p:tgtEl>
                                          <p:spTgt spid="68">
                                            <p:txEl>
                                              <p:pRg st="0" end="0"/>
                                            </p:txEl>
                                          </p:spTgt>
                                        </p:tgtEl>
                                      </p:cBhvr>
                                    </p:animEffect>
                                  </p:childTnLst>
                                </p:cTn>
                              </p:par>
                            </p:childTnLst>
                          </p:cTn>
                        </p:par>
                        <p:par>
                          <p:cTn id="32" fill="hold">
                            <p:stCondLst>
                              <p:cond delay="4000"/>
                            </p:stCondLst>
                            <p:childTnLst>
                              <p:par>
                                <p:cTn id="33" presetID="2" presetClass="entr" presetSubtype="1" decel="100000" fill="hold" grpId="0" nodeType="afterEffect">
                                  <p:stCondLst>
                                    <p:cond delay="250"/>
                                  </p:stCondLst>
                                  <p:iterate type="wd">
                                    <p:tmPct val="10000"/>
                                  </p:iterate>
                                  <p:childTnLst>
                                    <p:set>
                                      <p:cBhvr>
                                        <p:cTn id="34" dur="1" fill="hold">
                                          <p:stCondLst>
                                            <p:cond delay="0"/>
                                          </p:stCondLst>
                                        </p:cTn>
                                        <p:tgtEl>
                                          <p:spTgt spid="63"/>
                                        </p:tgtEl>
                                        <p:attrNameLst>
                                          <p:attrName>style.visibility</p:attrName>
                                        </p:attrNameLst>
                                      </p:cBhvr>
                                      <p:to>
                                        <p:strVal val="visible"/>
                                      </p:to>
                                    </p:set>
                                    <p:anim calcmode="lin" valueType="num">
                                      <p:cBhvr additive="base">
                                        <p:cTn id="35" dur="750" fill="hold"/>
                                        <p:tgtEl>
                                          <p:spTgt spid="63"/>
                                        </p:tgtEl>
                                        <p:attrNameLst>
                                          <p:attrName>ppt_x</p:attrName>
                                        </p:attrNameLst>
                                      </p:cBhvr>
                                      <p:tavLst>
                                        <p:tav tm="0">
                                          <p:val>
                                            <p:strVal val="#ppt_x"/>
                                          </p:val>
                                        </p:tav>
                                        <p:tav tm="100000">
                                          <p:val>
                                            <p:strVal val="#ppt_x"/>
                                          </p:val>
                                        </p:tav>
                                      </p:tavLst>
                                    </p:anim>
                                    <p:anim calcmode="lin" valueType="num">
                                      <p:cBhvr additive="base">
                                        <p:cTn id="36" dur="750" fill="hold"/>
                                        <p:tgtEl>
                                          <p:spTgt spid="63"/>
                                        </p:tgtEl>
                                        <p:attrNameLst>
                                          <p:attrName>ppt_y</p:attrName>
                                        </p:attrNameLst>
                                      </p:cBhvr>
                                      <p:tavLst>
                                        <p:tav tm="0">
                                          <p:val>
                                            <p:strVal val="0-#ppt_h/2"/>
                                          </p:val>
                                        </p:tav>
                                        <p:tav tm="100000">
                                          <p:val>
                                            <p:strVal val="#ppt_y"/>
                                          </p:val>
                                        </p:tav>
                                      </p:tavLst>
                                    </p:anim>
                                  </p:childTnLst>
                                </p:cTn>
                              </p:par>
                            </p:childTnLst>
                          </p:cTn>
                        </p:par>
                        <p:par>
                          <p:cTn id="37" fill="hold">
                            <p:stCondLst>
                              <p:cond delay="5225"/>
                            </p:stCondLst>
                            <p:childTnLst>
                              <p:par>
                                <p:cTn id="38" presetID="22" presetClass="entr" presetSubtype="8" fill="hold" grpId="0" nodeType="afterEffect">
                                  <p:stCondLst>
                                    <p:cond delay="0"/>
                                  </p:stCondLst>
                                  <p:childTnLst>
                                    <p:set>
                                      <p:cBhvr>
                                        <p:cTn id="39" dur="1" fill="hold">
                                          <p:stCondLst>
                                            <p:cond delay="0"/>
                                          </p:stCondLst>
                                        </p:cTn>
                                        <p:tgtEl>
                                          <p:spTgt spid="64">
                                            <p:txEl>
                                              <p:pRg st="0" end="0"/>
                                            </p:txEl>
                                          </p:spTgt>
                                        </p:tgtEl>
                                        <p:attrNameLst>
                                          <p:attrName>style.visibility</p:attrName>
                                        </p:attrNameLst>
                                      </p:cBhvr>
                                      <p:to>
                                        <p:strVal val="visible"/>
                                      </p:to>
                                    </p:set>
                                    <p:animEffect transition="in" filter="wipe(left)">
                                      <p:cBhvr>
                                        <p:cTn id="40" dur="500"/>
                                        <p:tgtEl>
                                          <p:spTgt spid="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build="p">
        <p:tmplLst>
          <p:tmpl lvl="1">
            <p:tnLst>
              <p:par>
                <p:cTn presetID="22" presetClass="entr" presetSubtype="8"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wipe(left)">
                      <p:cBhvr>
                        <p:cTn dur="500"/>
                        <p:tgtEl>
                          <p:spTgt spid="64"/>
                        </p:tgtEl>
                      </p:cBhvr>
                    </p:animEffect>
                  </p:childTnLst>
                </p:cTn>
              </p:par>
            </p:tnLst>
          </p:tmpl>
        </p:tmplLst>
      </p:bldP>
      <p:bldP spid="65" grpId="0" build="p">
        <p:tmplLst>
          <p:tmpl lvl="1">
            <p:tnLst>
              <p:par>
                <p:cTn presetID="22" presetClass="entr" presetSubtype="8"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wipe(left)">
                      <p:cBhvr>
                        <p:cTn dur="500"/>
                        <p:tgtEl>
                          <p:spTgt spid="65"/>
                        </p:tgtEl>
                      </p:cBhvr>
                    </p:animEffect>
                  </p:childTnLst>
                </p:cTn>
              </p:par>
            </p:tnLst>
          </p:tmpl>
        </p:tmplLst>
      </p:bldP>
      <p:bldP spid="66" grpId="0" build="p">
        <p:tmplLst>
          <p:tmpl lvl="1">
            <p:tnLst>
              <p:par>
                <p:cTn presetID="22" presetClass="entr" presetSubtype="8" fill="hold" nodeType="withEffect">
                  <p:stCondLst>
                    <p:cond delay="500"/>
                  </p:stCondLst>
                  <p:childTnLst>
                    <p:set>
                      <p:cBhvr>
                        <p:cTn dur="1" fill="hold">
                          <p:stCondLst>
                            <p:cond delay="0"/>
                          </p:stCondLst>
                        </p:cTn>
                        <p:tgtEl>
                          <p:spTgt spid="66"/>
                        </p:tgtEl>
                        <p:attrNameLst>
                          <p:attrName>style.visibility</p:attrName>
                        </p:attrNameLst>
                      </p:cBhvr>
                      <p:to>
                        <p:strVal val="visible"/>
                      </p:to>
                    </p:set>
                    <p:animEffect transition="in" filter="wipe(left)">
                      <p:cBhvr>
                        <p:cTn dur="500"/>
                        <p:tgtEl>
                          <p:spTgt spid="66"/>
                        </p:tgtEl>
                      </p:cBhvr>
                    </p:animEffect>
                  </p:childTnLst>
                </p:cTn>
              </p:par>
            </p:tnLst>
          </p:tmpl>
        </p:tmplLst>
      </p:bldP>
      <p:bldP spid="67" grpId="0" build="p">
        <p:tmplLst>
          <p:tmpl lvl="1">
            <p:tnLst>
              <p:par>
                <p:cTn presetID="22" presetClass="entr" presetSubtype="8" fill="hold" nodeType="withEffect">
                  <p:stCondLst>
                    <p:cond delay="500"/>
                  </p:stCondLst>
                  <p:childTnLst>
                    <p:set>
                      <p:cBhvr>
                        <p:cTn dur="1" fill="hold">
                          <p:stCondLst>
                            <p:cond delay="0"/>
                          </p:stCondLst>
                        </p:cTn>
                        <p:tgtEl>
                          <p:spTgt spid="67"/>
                        </p:tgtEl>
                        <p:attrNameLst>
                          <p:attrName>style.visibility</p:attrName>
                        </p:attrNameLst>
                      </p:cBhvr>
                      <p:to>
                        <p:strVal val="visible"/>
                      </p:to>
                    </p:set>
                    <p:animEffect transition="in" filter="wipe(left)">
                      <p:cBhvr>
                        <p:cTn dur="500"/>
                        <p:tgtEl>
                          <p:spTgt spid="67"/>
                        </p:tgtEl>
                      </p:cBhvr>
                    </p:animEffect>
                  </p:childTnLst>
                </p:cTn>
              </p:par>
            </p:tnLst>
          </p:tmpl>
        </p:tmplLst>
      </p:bldP>
      <p:bldP spid="68" grpId="0" build="p">
        <p:tmplLst>
          <p:tmpl lvl="1">
            <p:tnLst>
              <p:par>
                <p:cTn presetID="22" presetClass="entr" presetSubtype="8" fill="hold" nodeType="withEffect">
                  <p:stCondLst>
                    <p:cond delay="500"/>
                  </p:stCondLst>
                  <p:childTnLst>
                    <p:set>
                      <p:cBhvr>
                        <p:cTn dur="1" fill="hold">
                          <p:stCondLst>
                            <p:cond delay="0"/>
                          </p:stCondLst>
                        </p:cTn>
                        <p:tgtEl>
                          <p:spTgt spid="68"/>
                        </p:tgtEl>
                        <p:attrNameLst>
                          <p:attrName>style.visibility</p:attrName>
                        </p:attrNameLst>
                      </p:cBhvr>
                      <p:to>
                        <p:strVal val="visible"/>
                      </p:to>
                    </p:set>
                    <p:animEffect transition="in" filter="wipe(left)">
                      <p:cBhvr>
                        <p:cTn dur="500"/>
                        <p:tgtEl>
                          <p:spTgt spid="68"/>
                        </p:tgtEl>
                      </p:cBhvr>
                    </p:animEffect>
                  </p:childTnLst>
                </p:cTn>
              </p:par>
            </p:tnLst>
          </p:tmpl>
        </p:tmplLst>
      </p:bldP>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lan A">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a:p>
        </p:txBody>
      </p:sp>
      <p:sp>
        <p:nvSpPr>
          <p:cNvPr id="6" name="TextBox 5"/>
          <p:cNvSpPr txBox="1"/>
          <p:nvPr userDrawn="1"/>
        </p:nvSpPr>
        <p:spPr>
          <a:xfrm>
            <a:off x="419100" y="-1809750"/>
            <a:ext cx="7848623" cy="15481161"/>
          </a:xfrm>
          <a:prstGeom prst="rect">
            <a:avLst/>
          </a:prstGeom>
          <a:noFill/>
        </p:spPr>
        <p:txBody>
          <a:bodyPr wrap="none" rtlCol="0">
            <a:spAutoFit/>
          </a:bodyPr>
          <a:lstStyle/>
          <a:p>
            <a:r>
              <a:rPr kumimoji="1" lang="cs-CZ" altLang="ja-JP" sz="100000" i="1">
                <a:solidFill>
                  <a:schemeClr val="tx1">
                    <a:lumMod val="90000"/>
                    <a:lumOff val="10000"/>
                  </a:schemeClr>
                </a:solidFill>
              </a:rPr>
              <a:t>R</a:t>
            </a:r>
            <a:endParaRPr kumimoji="1" lang="ja-JP" altLang="en-US" sz="100000" i="1">
              <a:solidFill>
                <a:schemeClr val="tx1">
                  <a:lumMod val="90000"/>
                  <a:lumOff val="10000"/>
                </a:schemeClr>
              </a:solidFill>
            </a:endParaRPr>
          </a:p>
        </p:txBody>
      </p:sp>
      <p:sp>
        <p:nvSpPr>
          <p:cNvPr id="8" name="Picture Placeholder 6"/>
          <p:cNvSpPr>
            <a:spLocks noGrp="1"/>
          </p:cNvSpPr>
          <p:nvPr>
            <p:ph type="pic" sz="quarter" idx="13" hasCustomPrompt="1"/>
          </p:nvPr>
        </p:nvSpPr>
        <p:spPr>
          <a:xfrm>
            <a:off x="9144000" y="565761"/>
            <a:ext cx="8534400" cy="5365069"/>
          </a:xfrm>
          <a:solidFill>
            <a:schemeClr val="tx2">
              <a:lumMod val="50000"/>
            </a:schemeClr>
          </a:solidFill>
        </p:spPr>
        <p:txBody>
          <a:bodyPr/>
          <a:lstStyle>
            <a:lvl1pPr>
              <a:defRPr i="1" baseline="0"/>
            </a:lvl1pPr>
          </a:lstStyle>
          <a:p>
            <a:r>
              <a:rPr kumimoji="1" lang="en-US" altLang="ja-JP"/>
              <a:t>Insert an image</a:t>
            </a:r>
            <a:endParaRPr kumimoji="1" lang="ja-JP" altLang="en-US"/>
          </a:p>
        </p:txBody>
      </p:sp>
      <p:sp>
        <p:nvSpPr>
          <p:cNvPr id="9" name="テキスト プレースホルダー 5"/>
          <p:cNvSpPr>
            <a:spLocks noGrp="1"/>
          </p:cNvSpPr>
          <p:nvPr>
            <p:ph type="body" sz="quarter" idx="25" hasCustomPrompt="1"/>
          </p:nvPr>
        </p:nvSpPr>
        <p:spPr>
          <a:xfrm>
            <a:off x="9144000" y="6057574"/>
            <a:ext cx="8534400" cy="3100940"/>
          </a:xfrm>
        </p:spPr>
        <p:txBody>
          <a:bodyPr numCol="1" spcCol="360000" anchor="t">
            <a:normAutofit/>
          </a:bodyPr>
          <a:lstStyle>
            <a:lvl1pPr marL="285750" indent="-285750" algn="l">
              <a:lnSpc>
                <a:spcPct val="130000"/>
              </a:lnSpc>
              <a:spcBef>
                <a:spcPts val="1200"/>
              </a:spcBef>
              <a:buClr>
                <a:schemeClr val="accent1"/>
              </a:buClr>
              <a:buFont typeface="Wingdings" panose="05000000000000000000" pitchFamily="2" charset="2"/>
              <a:buChar char="n"/>
              <a:defRPr sz="1800">
                <a:solidFill>
                  <a:schemeClr val="bg2"/>
                </a:solidFill>
              </a:defRPr>
            </a:lvl1pPr>
          </a:lstStyle>
          <a:p>
            <a:pPr lvl="0"/>
            <a:r>
              <a:rPr kumimoji="1" lang="en-US" altLang="ja-JP"/>
              <a:t>Text Goes Here</a:t>
            </a:r>
            <a:endParaRPr kumimoji="1" lang="ja-JP" altLang="en-US"/>
          </a:p>
        </p:txBody>
      </p:sp>
      <p:sp>
        <p:nvSpPr>
          <p:cNvPr id="7" name="タイトル 1"/>
          <p:cNvSpPr>
            <a:spLocks noGrp="1"/>
          </p:cNvSpPr>
          <p:nvPr>
            <p:ph type="title" hasCustomPrompt="1"/>
          </p:nvPr>
        </p:nvSpPr>
        <p:spPr>
          <a:xfrm>
            <a:off x="707570" y="2017486"/>
            <a:ext cx="10077098" cy="4218144"/>
          </a:xfrm>
        </p:spPr>
        <p:txBody>
          <a:bodyPr anchor="b">
            <a:normAutofit/>
          </a:bodyPr>
          <a:lstStyle>
            <a:lvl1pPr algn="r">
              <a:lnSpc>
                <a:spcPct val="80000"/>
              </a:lnSpc>
              <a:defRPr sz="9600" baseline="0">
                <a:latin typeface="Roboto Bold" pitchFamily="2" charset="0"/>
              </a:defRPr>
            </a:lvl1pPr>
          </a:lstStyle>
          <a:p>
            <a:r>
              <a:rPr kumimoji="1" lang="en-US" altLang="ja-JP"/>
              <a:t>Slide Title Goes Here</a:t>
            </a:r>
            <a:endParaRPr kumimoji="1" lang="ja-JP" altLang="en-US"/>
          </a:p>
        </p:txBody>
      </p:sp>
    </p:spTree>
    <p:extLst>
      <p:ext uri="{BB962C8B-B14F-4D97-AF65-F5344CB8AC3E}">
        <p14:creationId xmlns:p14="http://schemas.microsoft.com/office/powerpoint/2010/main" val="888586307"/>
      </p:ext>
    </p:extLst>
  </p:cSld>
  <p:clrMapOvr>
    <a:masterClrMapping/>
  </p:clrMapOvr>
  <mc:AlternateContent xmlns:mc="http://schemas.openxmlformats.org/markup-compatibility/2006" xmlns:p15="http://schemas.microsoft.com/office/powerpoint/2012/main">
    <mc:Choice Requires="p15">
      <p:transition spd="slow" advTm="3084">
        <p15:prstTrans prst="prestige"/>
      </p:transition>
    </mc:Choice>
    <mc:Fallback xmlns="">
      <p:transition spd="slow" advTm="30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par>
                                <p:cTn id="9" presetID="53" presetClass="entr" presetSubtype="16" fill="hold" grpId="1"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Effect transition="in" filter="fade">
                                      <p:cBhvr>
                                        <p:cTn id="13" dur="1000"/>
                                        <p:tgtEl>
                                          <p:spTgt spid="6"/>
                                        </p:tgtEl>
                                      </p:cBhvr>
                                    </p:animEffect>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par>
                          <p:cTn id="18" fill="hold">
                            <p:stCondLst>
                              <p:cond delay="1500"/>
                            </p:stCondLst>
                            <p:childTnLst>
                              <p:par>
                                <p:cTn id="19" presetID="2" presetClass="entr" presetSubtype="4" decel="100000" fill="hold" grpId="0" nodeType="afterEffect">
                                  <p:stCondLst>
                                    <p:cond delay="0"/>
                                  </p:stCondLst>
                                  <p:iterate type="wd">
                                    <p:tmPct val="10000"/>
                                  </p:iterate>
                                  <p:childTnLst>
                                    <p:set>
                                      <p:cBhvr>
                                        <p:cTn id="20" dur="1" fill="hold">
                                          <p:stCondLst>
                                            <p:cond delay="0"/>
                                          </p:stCondLst>
                                        </p:cTn>
                                        <p:tgtEl>
                                          <p:spTgt spid="7"/>
                                        </p:tgtEl>
                                        <p:attrNameLst>
                                          <p:attrName>style.visibility</p:attrName>
                                        </p:attrNameLst>
                                      </p:cBhvr>
                                      <p:to>
                                        <p:strVal val="visible"/>
                                      </p:to>
                                    </p:set>
                                    <p:anim calcmode="lin" valueType="num">
                                      <p:cBhvr additive="base">
                                        <p:cTn id="21" dur="750" fill="hold"/>
                                        <p:tgtEl>
                                          <p:spTgt spid="7"/>
                                        </p:tgtEl>
                                        <p:attrNameLst>
                                          <p:attrName>ppt_x</p:attrName>
                                        </p:attrNameLst>
                                      </p:cBhvr>
                                      <p:tavLst>
                                        <p:tav tm="0">
                                          <p:val>
                                            <p:strVal val="#ppt_x"/>
                                          </p:val>
                                        </p:tav>
                                        <p:tav tm="100000">
                                          <p:val>
                                            <p:strVal val="#ppt_x"/>
                                          </p:val>
                                        </p:tav>
                                      </p:tavLst>
                                    </p:anim>
                                    <p:anim calcmode="lin" valueType="num">
                                      <p:cBhvr additive="base">
                                        <p:cTn id="22" dur="75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475"/>
                            </p:stCondLst>
                            <p:childTnLst>
                              <p:par>
                                <p:cTn id="24" presetID="22" presetClass="entr" presetSubtype="8" fill="hold" grpId="0" nodeType="after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wipe(left)">
                                      <p:cBhvr>
                                        <p:cTn id="26"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8" grpId="0" animBg="1"/>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7" grpId="0"/>
    </p:bldLst>
  </p:timing>
  <p:extLst>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and text 3">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798286" y="928914"/>
            <a:ext cx="8069943" cy="6139543"/>
          </a:xfrm>
        </p:spPr>
        <p:txBody>
          <a:bodyPr anchor="b">
            <a:normAutofit/>
          </a:bodyPr>
          <a:lstStyle>
            <a:lvl1pPr algn="r">
              <a:lnSpc>
                <a:spcPct val="80000"/>
              </a:lnSpc>
              <a:defRPr sz="9600" baseline="0">
                <a:latin typeface="Roboto Bold" pitchFamily="2" charset="0"/>
              </a:defRPr>
            </a:lvl1pPr>
          </a:lstStyle>
          <a:p>
            <a:r>
              <a:rPr kumimoji="1" lang="en-US" altLang="ja-JP"/>
              <a:t>Heading Goes Here</a:t>
            </a:r>
            <a:endParaRPr kumimoji="1" lang="ja-JP" altLang="en-US"/>
          </a:p>
        </p:txBody>
      </p:sp>
      <p:sp>
        <p:nvSpPr>
          <p:cNvPr id="3" name="フッター プレースホルダー 2"/>
          <p:cNvSpPr>
            <a:spLocks noGrp="1"/>
          </p:cNvSpPr>
          <p:nvPr>
            <p:ph type="ftr" sz="quarter" idx="10"/>
          </p:nvPr>
        </p:nvSpPr>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a:p>
        </p:txBody>
      </p:sp>
      <p:sp>
        <p:nvSpPr>
          <p:cNvPr id="6" name="テキスト プレースホルダー 5"/>
          <p:cNvSpPr>
            <a:spLocks noGrp="1"/>
          </p:cNvSpPr>
          <p:nvPr>
            <p:ph type="body" sz="quarter" idx="12" hasCustomPrompt="1"/>
          </p:nvPr>
        </p:nvSpPr>
        <p:spPr>
          <a:xfrm>
            <a:off x="9274629" y="928914"/>
            <a:ext cx="8273142" cy="8244115"/>
          </a:xfrm>
        </p:spPr>
        <p:txBody>
          <a:bodyPr numCol="1" spcCol="360000" anchor="ctr">
            <a:normAutofit/>
          </a:bodyPr>
          <a:lstStyle>
            <a:lvl1pPr marL="285750" indent="-285750" algn="l">
              <a:spcBef>
                <a:spcPts val="1200"/>
              </a:spcBef>
              <a:buClr>
                <a:schemeClr val="accent1"/>
              </a:buClr>
              <a:buFont typeface="Wingdings" panose="05000000000000000000" pitchFamily="2" charset="2"/>
              <a:buChar char="n"/>
              <a:defRPr sz="1800">
                <a:solidFill>
                  <a:schemeClr val="bg2"/>
                </a:solidFill>
              </a:defRPr>
            </a:lvl1pPr>
          </a:lstStyle>
          <a:p>
            <a:pPr lvl="0"/>
            <a:r>
              <a:rPr kumimoji="1" lang="en-US" altLang="ja-JP"/>
              <a:t>Text Goes Here</a:t>
            </a:r>
            <a:endParaRPr kumimoji="1" lang="ja-JP" altLang="en-US"/>
          </a:p>
        </p:txBody>
      </p:sp>
      <p:sp>
        <p:nvSpPr>
          <p:cNvPr id="7" name="テキスト プレースホルダー 5"/>
          <p:cNvSpPr>
            <a:spLocks noGrp="1"/>
          </p:cNvSpPr>
          <p:nvPr>
            <p:ph type="body" sz="quarter" idx="13" hasCustomPrompt="1"/>
          </p:nvPr>
        </p:nvSpPr>
        <p:spPr>
          <a:xfrm>
            <a:off x="798286" y="7068457"/>
            <a:ext cx="8069942" cy="2104571"/>
          </a:xfrm>
        </p:spPr>
        <p:txBody>
          <a:bodyPr numCol="1" spcCol="360000" anchor="t">
            <a:normAutofit/>
          </a:bodyPr>
          <a:lstStyle>
            <a:lvl1pPr marL="0" indent="0" algn="r">
              <a:lnSpc>
                <a:spcPct val="120000"/>
              </a:lnSpc>
              <a:spcBef>
                <a:spcPts val="0"/>
              </a:spcBef>
              <a:buClr>
                <a:schemeClr val="accent1"/>
              </a:buClr>
              <a:buFontTx/>
              <a:buNone/>
              <a:defRPr sz="3200">
                <a:solidFill>
                  <a:schemeClr val="tx2">
                    <a:lumMod val="60000"/>
                    <a:lumOff val="40000"/>
                  </a:schemeClr>
                </a:solidFill>
              </a:defRPr>
            </a:lvl1pPr>
          </a:lstStyle>
          <a:p>
            <a:pPr lvl="0"/>
            <a:r>
              <a:rPr kumimoji="1" lang="en-US" altLang="ja-JP"/>
              <a:t>Text Goes Here</a:t>
            </a:r>
            <a:endParaRPr kumimoji="1" lang="ja-JP" altLang="en-US"/>
          </a:p>
        </p:txBody>
      </p:sp>
    </p:spTree>
    <p:extLst>
      <p:ext uri="{BB962C8B-B14F-4D97-AF65-F5344CB8AC3E}">
        <p14:creationId xmlns:p14="http://schemas.microsoft.com/office/powerpoint/2010/main" val="493266165"/>
      </p:ext>
    </p:extLst>
  </p:cSld>
  <p:clrMapOvr>
    <a:masterClrMapping/>
  </p:clrMapOvr>
  <mc:AlternateContent xmlns:mc="http://schemas.openxmlformats.org/markup-compatibility/2006" xmlns:p15="http://schemas.microsoft.com/office/powerpoint/2012/main">
    <mc:Choice Requires="p15">
      <p:transition spd="slow" advTm="3084">
        <p15:prstTrans prst="prestige"/>
      </p:transition>
    </mc:Choice>
    <mc:Fallback xmlns="">
      <p:transition spd="slow" advTm="30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9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p:stCondLst>
                              <p:cond delay="1400"/>
                            </p:stCondLst>
                            <p:childTnLst>
                              <p:par>
                                <p:cTn id="14" presetID="22" presetClass="entr" presetSubtype="8" fill="hold" grpId="0"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wipe(left)">
                                      <p:cBhvr>
                                        <p:cTn id="16"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tmplLst>
          <p:tmpl lvl="1">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P spid="7" grpId="0">
        <p:tmplLst>
          <p:tmpl>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Lst>
  </p:timing>
  <p:extLst>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lan B">
    <p:spTree>
      <p:nvGrpSpPr>
        <p:cNvPr id="1" name=""/>
        <p:cNvGrpSpPr/>
        <p:nvPr/>
      </p:nvGrpSpPr>
      <p:grpSpPr>
        <a:xfrm>
          <a:off x="0" y="0"/>
          <a:ext cx="0" cy="0"/>
          <a:chOff x="0" y="0"/>
          <a:chExt cx="0" cy="0"/>
        </a:xfrm>
      </p:grpSpPr>
      <p:sp>
        <p:nvSpPr>
          <p:cNvPr id="6" name="TextBox 5"/>
          <p:cNvSpPr txBox="1"/>
          <p:nvPr userDrawn="1"/>
        </p:nvSpPr>
        <p:spPr>
          <a:xfrm>
            <a:off x="10662640" y="-1809750"/>
            <a:ext cx="7986482" cy="15481161"/>
          </a:xfrm>
          <a:prstGeom prst="rect">
            <a:avLst/>
          </a:prstGeom>
          <a:noFill/>
        </p:spPr>
        <p:txBody>
          <a:bodyPr wrap="none" rtlCol="0">
            <a:spAutoFit/>
          </a:bodyPr>
          <a:lstStyle/>
          <a:p>
            <a:r>
              <a:rPr kumimoji="1" lang="cs-CZ" altLang="ja-JP" sz="100000" i="1">
                <a:solidFill>
                  <a:schemeClr val="tx1">
                    <a:lumMod val="90000"/>
                    <a:lumOff val="10000"/>
                  </a:schemeClr>
                </a:solidFill>
              </a:rPr>
              <a:t>K</a:t>
            </a:r>
            <a:endParaRPr kumimoji="1" lang="ja-JP" altLang="en-US" sz="100000" i="1">
              <a:solidFill>
                <a:schemeClr val="tx1">
                  <a:lumMod val="90000"/>
                  <a:lumOff val="10000"/>
                </a:schemeClr>
              </a:solidFill>
            </a:endParaRPr>
          </a:p>
        </p:txBody>
      </p:sp>
      <p:sp>
        <p:nvSpPr>
          <p:cNvPr id="3" name="Footer Placeholder 2"/>
          <p:cNvSpPr>
            <a:spLocks noGrp="1"/>
          </p:cNvSpPr>
          <p:nvPr>
            <p:ph type="ftr" sz="quarter" idx="10"/>
          </p:nvPr>
        </p:nvSpPr>
        <p:spPr/>
        <p:txBody>
          <a:bodyPr/>
          <a:lstStyle/>
          <a:p>
            <a:r>
              <a:rPr lang="en-US"/>
              <a:t>The Power of PowerPoint | thepopp.com</a:t>
            </a:r>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a:p>
        </p:txBody>
      </p:sp>
      <p:sp>
        <p:nvSpPr>
          <p:cNvPr id="8" name="Picture Placeholder 6"/>
          <p:cNvSpPr>
            <a:spLocks noGrp="1"/>
          </p:cNvSpPr>
          <p:nvPr>
            <p:ph type="pic" sz="quarter" idx="13" hasCustomPrompt="1"/>
          </p:nvPr>
        </p:nvSpPr>
        <p:spPr>
          <a:xfrm>
            <a:off x="609600" y="565761"/>
            <a:ext cx="8534400" cy="5365069"/>
          </a:xfrm>
          <a:solidFill>
            <a:schemeClr val="tx2">
              <a:lumMod val="50000"/>
            </a:schemeClr>
          </a:solidFill>
        </p:spPr>
        <p:txBody>
          <a:bodyPr/>
          <a:lstStyle>
            <a:lvl1pPr>
              <a:defRPr i="1" baseline="0"/>
            </a:lvl1pPr>
          </a:lstStyle>
          <a:p>
            <a:r>
              <a:rPr kumimoji="1" lang="en-US" altLang="ja-JP"/>
              <a:t>Insert an image</a:t>
            </a:r>
            <a:endParaRPr kumimoji="1" lang="ja-JP" altLang="en-US"/>
          </a:p>
        </p:txBody>
      </p:sp>
      <p:sp>
        <p:nvSpPr>
          <p:cNvPr id="9" name="テキスト プレースホルダー 5"/>
          <p:cNvSpPr>
            <a:spLocks noGrp="1"/>
          </p:cNvSpPr>
          <p:nvPr>
            <p:ph type="body" sz="quarter" idx="25" hasCustomPrompt="1"/>
          </p:nvPr>
        </p:nvSpPr>
        <p:spPr>
          <a:xfrm>
            <a:off x="609600" y="6057574"/>
            <a:ext cx="8534400" cy="3100940"/>
          </a:xfrm>
        </p:spPr>
        <p:txBody>
          <a:bodyPr numCol="1" spcCol="360000" anchor="t">
            <a:normAutofit/>
          </a:bodyPr>
          <a:lstStyle>
            <a:lvl1pPr marL="285750" indent="-285750" algn="l">
              <a:lnSpc>
                <a:spcPct val="130000"/>
              </a:lnSpc>
              <a:spcBef>
                <a:spcPts val="1200"/>
              </a:spcBef>
              <a:buClr>
                <a:schemeClr val="accent1"/>
              </a:buClr>
              <a:buFont typeface="Wingdings" panose="05000000000000000000" pitchFamily="2" charset="2"/>
              <a:buChar char="n"/>
              <a:defRPr sz="1800">
                <a:solidFill>
                  <a:schemeClr val="bg2"/>
                </a:solidFill>
              </a:defRPr>
            </a:lvl1pPr>
          </a:lstStyle>
          <a:p>
            <a:pPr lvl="0"/>
            <a:r>
              <a:rPr kumimoji="1" lang="en-US" altLang="ja-JP"/>
              <a:t>Text Goes Here</a:t>
            </a:r>
            <a:endParaRPr kumimoji="1" lang="ja-JP" altLang="en-US"/>
          </a:p>
        </p:txBody>
      </p:sp>
      <p:sp>
        <p:nvSpPr>
          <p:cNvPr id="7" name="タイトル 1"/>
          <p:cNvSpPr>
            <a:spLocks noGrp="1"/>
          </p:cNvSpPr>
          <p:nvPr>
            <p:ph type="title" hasCustomPrompt="1"/>
          </p:nvPr>
        </p:nvSpPr>
        <p:spPr>
          <a:xfrm>
            <a:off x="6995877" y="2017486"/>
            <a:ext cx="10077098" cy="4218144"/>
          </a:xfrm>
        </p:spPr>
        <p:txBody>
          <a:bodyPr anchor="b">
            <a:normAutofit/>
          </a:bodyPr>
          <a:lstStyle>
            <a:lvl1pPr algn="l">
              <a:lnSpc>
                <a:spcPct val="80000"/>
              </a:lnSpc>
              <a:defRPr sz="9600" baseline="0">
                <a:latin typeface="Roboto Bold" pitchFamily="2" charset="0"/>
              </a:defRPr>
            </a:lvl1pPr>
          </a:lstStyle>
          <a:p>
            <a:r>
              <a:rPr kumimoji="1" lang="en-US" altLang="ja-JP"/>
              <a:t>Slide Title Goes Here</a:t>
            </a:r>
            <a:endParaRPr kumimoji="1" lang="ja-JP" altLang="en-US"/>
          </a:p>
        </p:txBody>
      </p:sp>
    </p:spTree>
    <p:extLst>
      <p:ext uri="{BB962C8B-B14F-4D97-AF65-F5344CB8AC3E}">
        <p14:creationId xmlns:p14="http://schemas.microsoft.com/office/powerpoint/2010/main" val="4286679697"/>
      </p:ext>
    </p:extLst>
  </p:cSld>
  <p:clrMapOvr>
    <a:masterClrMapping/>
  </p:clrMapOvr>
  <mc:AlternateContent xmlns:mc="http://schemas.openxmlformats.org/markup-compatibility/2006" xmlns:p15="http://schemas.microsoft.com/office/powerpoint/2012/main">
    <mc:Choice Requires="p15">
      <p:transition spd="slow" advTm="3084">
        <p15:prstTrans prst="prestige"/>
      </p:transition>
    </mc:Choice>
    <mc:Fallback xmlns="">
      <p:transition spd="slow" advTm="30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par>
                                <p:cTn id="9" presetID="53" presetClass="entr" presetSubtype="16" fill="hold" grpId="1"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Effect transition="in" filter="fade">
                                      <p:cBhvr>
                                        <p:cTn id="13" dur="1000"/>
                                        <p:tgtEl>
                                          <p:spTgt spid="6"/>
                                        </p:tgtEl>
                                      </p:cBhvr>
                                    </p:animEffect>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par>
                          <p:cTn id="18" fill="hold">
                            <p:stCondLst>
                              <p:cond delay="1500"/>
                            </p:stCondLst>
                            <p:childTnLst>
                              <p:par>
                                <p:cTn id="19" presetID="2" presetClass="entr" presetSubtype="4" decel="100000" fill="hold" grpId="0" nodeType="afterEffect">
                                  <p:stCondLst>
                                    <p:cond delay="0"/>
                                  </p:stCondLst>
                                  <p:iterate type="wd">
                                    <p:tmPct val="10000"/>
                                  </p:iterate>
                                  <p:childTnLst>
                                    <p:set>
                                      <p:cBhvr>
                                        <p:cTn id="20" dur="1" fill="hold">
                                          <p:stCondLst>
                                            <p:cond delay="0"/>
                                          </p:stCondLst>
                                        </p:cTn>
                                        <p:tgtEl>
                                          <p:spTgt spid="7"/>
                                        </p:tgtEl>
                                        <p:attrNameLst>
                                          <p:attrName>style.visibility</p:attrName>
                                        </p:attrNameLst>
                                      </p:cBhvr>
                                      <p:to>
                                        <p:strVal val="visible"/>
                                      </p:to>
                                    </p:set>
                                    <p:anim calcmode="lin" valueType="num">
                                      <p:cBhvr additive="base">
                                        <p:cTn id="21" dur="750" fill="hold"/>
                                        <p:tgtEl>
                                          <p:spTgt spid="7"/>
                                        </p:tgtEl>
                                        <p:attrNameLst>
                                          <p:attrName>ppt_x</p:attrName>
                                        </p:attrNameLst>
                                      </p:cBhvr>
                                      <p:tavLst>
                                        <p:tav tm="0">
                                          <p:val>
                                            <p:strVal val="#ppt_x"/>
                                          </p:val>
                                        </p:tav>
                                        <p:tav tm="100000">
                                          <p:val>
                                            <p:strVal val="#ppt_x"/>
                                          </p:val>
                                        </p:tav>
                                      </p:tavLst>
                                    </p:anim>
                                    <p:anim calcmode="lin" valueType="num">
                                      <p:cBhvr additive="base">
                                        <p:cTn id="22" dur="75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475"/>
                            </p:stCondLst>
                            <p:childTnLst>
                              <p:par>
                                <p:cTn id="24" presetID="22" presetClass="entr" presetSubtype="8" fill="hold" grpId="0" nodeType="after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wipe(left)">
                                      <p:cBhvr>
                                        <p:cTn id="26"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8" grpId="0" animBg="1"/>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7" grpId="0"/>
    </p:bldLst>
  </p:timing>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 point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a:p>
        </p:txBody>
      </p:sp>
      <p:sp>
        <p:nvSpPr>
          <p:cNvPr id="5" name="タイトル 1"/>
          <p:cNvSpPr>
            <a:spLocks noGrp="1"/>
          </p:cNvSpPr>
          <p:nvPr>
            <p:ph type="title" hasCustomPrompt="1"/>
          </p:nvPr>
        </p:nvSpPr>
        <p:spPr>
          <a:xfrm>
            <a:off x="551543" y="1499621"/>
            <a:ext cx="7358743" cy="7286170"/>
          </a:xfrm>
        </p:spPr>
        <p:txBody>
          <a:bodyPr anchor="ctr">
            <a:normAutofit/>
          </a:bodyPr>
          <a:lstStyle>
            <a:lvl1pPr algn="ctr">
              <a:lnSpc>
                <a:spcPct val="80000"/>
              </a:lnSpc>
              <a:defRPr sz="9600" baseline="0">
                <a:latin typeface="+mj-lt"/>
              </a:defRPr>
            </a:lvl1pPr>
          </a:lstStyle>
          <a:p>
            <a:r>
              <a:rPr kumimoji="1" lang="en-US" altLang="ja-JP"/>
              <a:t>Slide Title </a:t>
            </a:r>
            <a:br>
              <a:rPr kumimoji="1" lang="en-US" altLang="ja-JP"/>
            </a:br>
            <a:r>
              <a:rPr kumimoji="1" lang="en-US" altLang="ja-JP"/>
              <a:t>Goes Here</a:t>
            </a:r>
            <a:endParaRPr kumimoji="1" lang="ja-JP" altLang="en-US"/>
          </a:p>
        </p:txBody>
      </p:sp>
      <p:sp>
        <p:nvSpPr>
          <p:cNvPr id="7" name="テキスト プレースホルダー 5"/>
          <p:cNvSpPr>
            <a:spLocks noGrp="1"/>
          </p:cNvSpPr>
          <p:nvPr>
            <p:ph type="body" sz="quarter" idx="18" hasCustomPrompt="1"/>
          </p:nvPr>
        </p:nvSpPr>
        <p:spPr>
          <a:xfrm>
            <a:off x="8080872" y="1645273"/>
            <a:ext cx="3152084" cy="586351"/>
          </a:xfrm>
        </p:spPr>
        <p:txBody>
          <a:bodyPr numCol="1" spcCol="360000" anchor="b">
            <a:noAutofit/>
          </a:bodyPr>
          <a:lstStyle>
            <a:lvl1pPr marL="0" indent="0" algn="r">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Word</a:t>
            </a:r>
            <a:endParaRPr kumimoji="1" lang="ja-JP" altLang="en-US"/>
          </a:p>
        </p:txBody>
      </p:sp>
      <p:sp>
        <p:nvSpPr>
          <p:cNvPr id="8" name="テキスト プレースホルダー 5"/>
          <p:cNvSpPr>
            <a:spLocks noGrp="1"/>
          </p:cNvSpPr>
          <p:nvPr>
            <p:ph type="body" sz="quarter" idx="26" hasCustomPrompt="1"/>
          </p:nvPr>
        </p:nvSpPr>
        <p:spPr>
          <a:xfrm>
            <a:off x="11634389" y="1275513"/>
            <a:ext cx="5797268" cy="1325871"/>
          </a:xfrm>
        </p:spPr>
        <p:txBody>
          <a:bodyPr numCol="1" spcCol="360000" anchor="ctr">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cxnSp>
        <p:nvCxnSpPr>
          <p:cNvPr id="10" name="Straight Connector 9"/>
          <p:cNvCxnSpPr/>
          <p:nvPr userDrawn="1"/>
        </p:nvCxnSpPr>
        <p:spPr>
          <a:xfrm>
            <a:off x="11433672" y="1236830"/>
            <a:ext cx="0" cy="140323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テキスト プレースホルダー 5"/>
          <p:cNvSpPr>
            <a:spLocks noGrp="1"/>
          </p:cNvSpPr>
          <p:nvPr>
            <p:ph type="body" sz="quarter" idx="27" hasCustomPrompt="1"/>
          </p:nvPr>
        </p:nvSpPr>
        <p:spPr>
          <a:xfrm>
            <a:off x="8080872" y="3225194"/>
            <a:ext cx="3152084" cy="586351"/>
          </a:xfrm>
        </p:spPr>
        <p:txBody>
          <a:bodyPr numCol="1" spcCol="360000" anchor="b">
            <a:noAutofit/>
          </a:bodyPr>
          <a:lstStyle>
            <a:lvl1pPr marL="0" indent="0" algn="r">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Word</a:t>
            </a:r>
            <a:endParaRPr kumimoji="1" lang="ja-JP" altLang="en-US"/>
          </a:p>
        </p:txBody>
      </p:sp>
      <p:sp>
        <p:nvSpPr>
          <p:cNvPr id="16" name="テキスト プレースホルダー 5"/>
          <p:cNvSpPr>
            <a:spLocks noGrp="1"/>
          </p:cNvSpPr>
          <p:nvPr>
            <p:ph type="body" sz="quarter" idx="28" hasCustomPrompt="1"/>
          </p:nvPr>
        </p:nvSpPr>
        <p:spPr>
          <a:xfrm>
            <a:off x="11634389" y="2855434"/>
            <a:ext cx="5797268" cy="1325871"/>
          </a:xfrm>
        </p:spPr>
        <p:txBody>
          <a:bodyPr numCol="1" spcCol="360000" anchor="ctr">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cxnSp>
        <p:nvCxnSpPr>
          <p:cNvPr id="17" name="Straight Connector 16"/>
          <p:cNvCxnSpPr/>
          <p:nvPr userDrawn="1"/>
        </p:nvCxnSpPr>
        <p:spPr>
          <a:xfrm>
            <a:off x="11433672" y="2816751"/>
            <a:ext cx="0" cy="140323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テキスト プレースホルダー 5"/>
          <p:cNvSpPr>
            <a:spLocks noGrp="1"/>
          </p:cNvSpPr>
          <p:nvPr>
            <p:ph type="body" sz="quarter" idx="29" hasCustomPrompt="1"/>
          </p:nvPr>
        </p:nvSpPr>
        <p:spPr>
          <a:xfrm>
            <a:off x="8080872" y="4805115"/>
            <a:ext cx="3152084" cy="586351"/>
          </a:xfrm>
        </p:spPr>
        <p:txBody>
          <a:bodyPr numCol="1" spcCol="360000" anchor="b">
            <a:noAutofit/>
          </a:bodyPr>
          <a:lstStyle>
            <a:lvl1pPr marL="0" indent="0" algn="r">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Word</a:t>
            </a:r>
            <a:endParaRPr kumimoji="1" lang="ja-JP" altLang="en-US"/>
          </a:p>
        </p:txBody>
      </p:sp>
      <p:sp>
        <p:nvSpPr>
          <p:cNvPr id="19" name="テキスト プレースホルダー 5"/>
          <p:cNvSpPr>
            <a:spLocks noGrp="1"/>
          </p:cNvSpPr>
          <p:nvPr>
            <p:ph type="body" sz="quarter" idx="30" hasCustomPrompt="1"/>
          </p:nvPr>
        </p:nvSpPr>
        <p:spPr>
          <a:xfrm>
            <a:off x="11634389" y="4435355"/>
            <a:ext cx="5797268" cy="1325871"/>
          </a:xfrm>
        </p:spPr>
        <p:txBody>
          <a:bodyPr numCol="1" spcCol="360000" anchor="ctr">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cxnSp>
        <p:nvCxnSpPr>
          <p:cNvPr id="20" name="Straight Connector 19"/>
          <p:cNvCxnSpPr/>
          <p:nvPr userDrawn="1"/>
        </p:nvCxnSpPr>
        <p:spPr>
          <a:xfrm>
            <a:off x="11433672" y="4396672"/>
            <a:ext cx="0" cy="140323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テキスト プレースホルダー 5"/>
          <p:cNvSpPr>
            <a:spLocks noGrp="1"/>
          </p:cNvSpPr>
          <p:nvPr>
            <p:ph type="body" sz="quarter" idx="31" hasCustomPrompt="1"/>
          </p:nvPr>
        </p:nvSpPr>
        <p:spPr>
          <a:xfrm>
            <a:off x="8080872" y="6385036"/>
            <a:ext cx="3152084" cy="586351"/>
          </a:xfrm>
        </p:spPr>
        <p:txBody>
          <a:bodyPr numCol="1" spcCol="360000" anchor="b">
            <a:noAutofit/>
          </a:bodyPr>
          <a:lstStyle>
            <a:lvl1pPr marL="0" indent="0" algn="r">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Word</a:t>
            </a:r>
            <a:endParaRPr kumimoji="1" lang="ja-JP" altLang="en-US"/>
          </a:p>
        </p:txBody>
      </p:sp>
      <p:sp>
        <p:nvSpPr>
          <p:cNvPr id="22" name="テキスト プレースホルダー 5"/>
          <p:cNvSpPr>
            <a:spLocks noGrp="1"/>
          </p:cNvSpPr>
          <p:nvPr>
            <p:ph type="body" sz="quarter" idx="32" hasCustomPrompt="1"/>
          </p:nvPr>
        </p:nvSpPr>
        <p:spPr>
          <a:xfrm>
            <a:off x="11634389" y="6015276"/>
            <a:ext cx="5797268" cy="1325871"/>
          </a:xfrm>
        </p:spPr>
        <p:txBody>
          <a:bodyPr numCol="1" spcCol="360000" anchor="ctr">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cxnSp>
        <p:nvCxnSpPr>
          <p:cNvPr id="23" name="Straight Connector 22"/>
          <p:cNvCxnSpPr/>
          <p:nvPr userDrawn="1"/>
        </p:nvCxnSpPr>
        <p:spPr>
          <a:xfrm>
            <a:off x="11433672" y="5976593"/>
            <a:ext cx="0" cy="140323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テキスト プレースホルダー 5"/>
          <p:cNvSpPr>
            <a:spLocks noGrp="1"/>
          </p:cNvSpPr>
          <p:nvPr>
            <p:ph type="body" sz="quarter" idx="33" hasCustomPrompt="1"/>
          </p:nvPr>
        </p:nvSpPr>
        <p:spPr>
          <a:xfrm>
            <a:off x="8080872" y="7964958"/>
            <a:ext cx="3152084" cy="586351"/>
          </a:xfrm>
        </p:spPr>
        <p:txBody>
          <a:bodyPr numCol="1" spcCol="360000" anchor="b">
            <a:noAutofit/>
          </a:bodyPr>
          <a:lstStyle>
            <a:lvl1pPr marL="0" indent="0" algn="r">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Word</a:t>
            </a:r>
            <a:endParaRPr kumimoji="1" lang="ja-JP" altLang="en-US"/>
          </a:p>
        </p:txBody>
      </p:sp>
      <p:sp>
        <p:nvSpPr>
          <p:cNvPr id="25" name="テキスト プレースホルダー 5"/>
          <p:cNvSpPr>
            <a:spLocks noGrp="1"/>
          </p:cNvSpPr>
          <p:nvPr>
            <p:ph type="body" sz="quarter" idx="34" hasCustomPrompt="1"/>
          </p:nvPr>
        </p:nvSpPr>
        <p:spPr>
          <a:xfrm>
            <a:off x="11634389" y="7595198"/>
            <a:ext cx="5797268" cy="1325871"/>
          </a:xfrm>
        </p:spPr>
        <p:txBody>
          <a:bodyPr numCol="1" spcCol="360000" anchor="ctr">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cxnSp>
        <p:nvCxnSpPr>
          <p:cNvPr id="26" name="Straight Connector 25"/>
          <p:cNvCxnSpPr/>
          <p:nvPr userDrawn="1"/>
        </p:nvCxnSpPr>
        <p:spPr>
          <a:xfrm>
            <a:off x="11433672" y="7556515"/>
            <a:ext cx="0" cy="140323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191863"/>
      </p:ext>
    </p:extLst>
  </p:cSld>
  <p:clrMapOvr>
    <a:masterClrMapping/>
  </p:clrMapOvr>
  <mc:AlternateContent xmlns:mc="http://schemas.openxmlformats.org/markup-compatibility/2006" xmlns:p15="http://schemas.microsoft.com/office/powerpoint/2012/main">
    <mc:Choice Requires="p15">
      <p:transition spd="slow" advTm="3084">
        <p15:prstTrans prst="prestige"/>
      </p:transition>
    </mc:Choice>
    <mc:Fallback xmlns="">
      <p:transition spd="slow" advTm="30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975"/>
                            </p:stCondLst>
                            <p:childTnLst>
                              <p:par>
                                <p:cTn id="10" presetID="2" presetClass="entr" presetSubtype="8" decel="100000" fill="hold" grpId="0"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75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3" dur="750" fill="hold"/>
                                        <p:tgtEl>
                                          <p:spTgt spid="7">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1" decel="10000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0-#ppt_h/2"/>
                                          </p:val>
                                        </p:tav>
                                        <p:tav tm="100000">
                                          <p:val>
                                            <p:strVal val="#ppt_y"/>
                                          </p:val>
                                        </p:tav>
                                      </p:tavLst>
                                    </p:anim>
                                  </p:childTnLst>
                                </p:cTn>
                              </p:par>
                              <p:par>
                                <p:cTn id="18" presetID="2" presetClass="entr" presetSubtype="2" decel="100000" fill="hold" grpId="0" nodeType="withEffect">
                                  <p:stCondLst>
                                    <p:cond delay="350"/>
                                  </p:stCondLst>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additive="base">
                                        <p:cTn id="20"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22" fill="hold">
                            <p:stCondLst>
                              <p:cond delay="1825"/>
                            </p:stCondLst>
                            <p:childTnLst>
                              <p:par>
                                <p:cTn id="23" presetID="2" presetClass="entr" presetSubtype="8" decel="100000" fill="hold" grpId="0" nodeType="after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anim calcmode="lin" valueType="num">
                                      <p:cBhvr additive="base">
                                        <p:cTn id="25" dur="75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26" dur="750" fill="hold"/>
                                        <p:tgtEl>
                                          <p:spTgt spid="15">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1" decel="10000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0-#ppt_h/2"/>
                                          </p:val>
                                        </p:tav>
                                        <p:tav tm="100000">
                                          <p:val>
                                            <p:strVal val="#ppt_y"/>
                                          </p:val>
                                        </p:tav>
                                      </p:tavLst>
                                    </p:anim>
                                  </p:childTnLst>
                                </p:cTn>
                              </p:par>
                              <p:par>
                                <p:cTn id="31" presetID="2" presetClass="entr" presetSubtype="2" decel="100000" fill="hold" grpId="0" nodeType="withEffect">
                                  <p:stCondLst>
                                    <p:cond delay="350"/>
                                  </p:stCondLst>
                                  <p:childTnLst>
                                    <p:set>
                                      <p:cBhvr>
                                        <p:cTn id="32" dur="1" fill="hold">
                                          <p:stCondLst>
                                            <p:cond delay="0"/>
                                          </p:stCondLst>
                                        </p:cTn>
                                        <p:tgtEl>
                                          <p:spTgt spid="16">
                                            <p:txEl>
                                              <p:pRg st="0" end="0"/>
                                            </p:txEl>
                                          </p:spTgt>
                                        </p:tgtEl>
                                        <p:attrNameLst>
                                          <p:attrName>style.visibility</p:attrName>
                                        </p:attrNameLst>
                                      </p:cBhvr>
                                      <p:to>
                                        <p:strVal val="visible"/>
                                      </p:to>
                                    </p:set>
                                    <p:anim calcmode="lin" valueType="num">
                                      <p:cBhvr additive="base">
                                        <p:cTn id="33"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par>
                          <p:cTn id="35" fill="hold">
                            <p:stCondLst>
                              <p:cond delay="2675"/>
                            </p:stCondLst>
                            <p:childTnLst>
                              <p:par>
                                <p:cTn id="36" presetID="2" presetClass="entr" presetSubtype="8" decel="100000" fill="hold" grpId="0" nodeType="afterEffect">
                                  <p:stCondLst>
                                    <p:cond delay="0"/>
                                  </p:stCondLst>
                                  <p:childTnLst>
                                    <p:set>
                                      <p:cBhvr>
                                        <p:cTn id="37" dur="1" fill="hold">
                                          <p:stCondLst>
                                            <p:cond delay="0"/>
                                          </p:stCondLst>
                                        </p:cTn>
                                        <p:tgtEl>
                                          <p:spTgt spid="18">
                                            <p:txEl>
                                              <p:pRg st="0" end="0"/>
                                            </p:txEl>
                                          </p:spTgt>
                                        </p:tgtEl>
                                        <p:attrNameLst>
                                          <p:attrName>style.visibility</p:attrName>
                                        </p:attrNameLst>
                                      </p:cBhvr>
                                      <p:to>
                                        <p:strVal val="visible"/>
                                      </p:to>
                                    </p:set>
                                    <p:anim calcmode="lin" valueType="num">
                                      <p:cBhvr additive="base">
                                        <p:cTn id="38" dur="75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39" dur="750" fill="hold"/>
                                        <p:tgtEl>
                                          <p:spTgt spid="18">
                                            <p:txEl>
                                              <p:pRg st="0" end="0"/>
                                            </p:txEl>
                                          </p:spTgt>
                                        </p:tgtEl>
                                        <p:attrNameLst>
                                          <p:attrName>ppt_y</p:attrName>
                                        </p:attrNameLst>
                                      </p:cBhvr>
                                      <p:tavLst>
                                        <p:tav tm="0">
                                          <p:val>
                                            <p:strVal val="#ppt_y"/>
                                          </p:val>
                                        </p:tav>
                                        <p:tav tm="100000">
                                          <p:val>
                                            <p:strVal val="#ppt_y"/>
                                          </p:val>
                                        </p:tav>
                                      </p:tavLst>
                                    </p:anim>
                                  </p:childTnLst>
                                </p:cTn>
                              </p:par>
                              <p:par>
                                <p:cTn id="40" presetID="2" presetClass="entr" presetSubtype="1" decel="100000"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500" fill="hold"/>
                                        <p:tgtEl>
                                          <p:spTgt spid="20"/>
                                        </p:tgtEl>
                                        <p:attrNameLst>
                                          <p:attrName>ppt_x</p:attrName>
                                        </p:attrNameLst>
                                      </p:cBhvr>
                                      <p:tavLst>
                                        <p:tav tm="0">
                                          <p:val>
                                            <p:strVal val="#ppt_x"/>
                                          </p:val>
                                        </p:tav>
                                        <p:tav tm="100000">
                                          <p:val>
                                            <p:strVal val="#ppt_x"/>
                                          </p:val>
                                        </p:tav>
                                      </p:tavLst>
                                    </p:anim>
                                    <p:anim calcmode="lin" valueType="num">
                                      <p:cBhvr additive="base">
                                        <p:cTn id="43" dur="500" fill="hold"/>
                                        <p:tgtEl>
                                          <p:spTgt spid="20"/>
                                        </p:tgtEl>
                                        <p:attrNameLst>
                                          <p:attrName>ppt_y</p:attrName>
                                        </p:attrNameLst>
                                      </p:cBhvr>
                                      <p:tavLst>
                                        <p:tav tm="0">
                                          <p:val>
                                            <p:strVal val="0-#ppt_h/2"/>
                                          </p:val>
                                        </p:tav>
                                        <p:tav tm="100000">
                                          <p:val>
                                            <p:strVal val="#ppt_y"/>
                                          </p:val>
                                        </p:tav>
                                      </p:tavLst>
                                    </p:anim>
                                  </p:childTnLst>
                                </p:cTn>
                              </p:par>
                              <p:par>
                                <p:cTn id="44" presetID="2" presetClass="entr" presetSubtype="2" decel="100000" fill="hold" grpId="0" nodeType="withEffect">
                                  <p:stCondLst>
                                    <p:cond delay="350"/>
                                  </p:stCondLst>
                                  <p:childTnLst>
                                    <p:set>
                                      <p:cBhvr>
                                        <p:cTn id="45" dur="1" fill="hold">
                                          <p:stCondLst>
                                            <p:cond delay="0"/>
                                          </p:stCondLst>
                                        </p:cTn>
                                        <p:tgtEl>
                                          <p:spTgt spid="19">
                                            <p:txEl>
                                              <p:pRg st="0" end="0"/>
                                            </p:txEl>
                                          </p:spTgt>
                                        </p:tgtEl>
                                        <p:attrNameLst>
                                          <p:attrName>style.visibility</p:attrName>
                                        </p:attrNameLst>
                                      </p:cBhvr>
                                      <p:to>
                                        <p:strVal val="visible"/>
                                      </p:to>
                                    </p:set>
                                    <p:anim calcmode="lin" valueType="num">
                                      <p:cBhvr additive="base">
                                        <p:cTn id="46"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par>
                          <p:cTn id="48" fill="hold">
                            <p:stCondLst>
                              <p:cond delay="3525"/>
                            </p:stCondLst>
                            <p:childTnLst>
                              <p:par>
                                <p:cTn id="49" presetID="2" presetClass="entr" presetSubtype="8" decel="100000" fill="hold" grpId="0" nodeType="afterEffect">
                                  <p:stCondLst>
                                    <p:cond delay="0"/>
                                  </p:stCondLst>
                                  <p:childTnLst>
                                    <p:set>
                                      <p:cBhvr>
                                        <p:cTn id="50" dur="1" fill="hold">
                                          <p:stCondLst>
                                            <p:cond delay="0"/>
                                          </p:stCondLst>
                                        </p:cTn>
                                        <p:tgtEl>
                                          <p:spTgt spid="21">
                                            <p:txEl>
                                              <p:pRg st="0" end="0"/>
                                            </p:txEl>
                                          </p:spTgt>
                                        </p:tgtEl>
                                        <p:attrNameLst>
                                          <p:attrName>style.visibility</p:attrName>
                                        </p:attrNameLst>
                                      </p:cBhvr>
                                      <p:to>
                                        <p:strVal val="visible"/>
                                      </p:to>
                                    </p:set>
                                    <p:anim calcmode="lin" valueType="num">
                                      <p:cBhvr additive="base">
                                        <p:cTn id="51" dur="75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52" dur="750" fill="hold"/>
                                        <p:tgtEl>
                                          <p:spTgt spid="21">
                                            <p:txEl>
                                              <p:pRg st="0" end="0"/>
                                            </p:txEl>
                                          </p:spTgt>
                                        </p:tgtEl>
                                        <p:attrNameLst>
                                          <p:attrName>ppt_y</p:attrName>
                                        </p:attrNameLst>
                                      </p:cBhvr>
                                      <p:tavLst>
                                        <p:tav tm="0">
                                          <p:val>
                                            <p:strVal val="#ppt_y"/>
                                          </p:val>
                                        </p:tav>
                                        <p:tav tm="100000">
                                          <p:val>
                                            <p:strVal val="#ppt_y"/>
                                          </p:val>
                                        </p:tav>
                                      </p:tavLst>
                                    </p:anim>
                                  </p:childTnLst>
                                </p:cTn>
                              </p:par>
                              <p:par>
                                <p:cTn id="53" presetID="2" presetClass="entr" presetSubtype="1" decel="100000"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0-#ppt_h/2"/>
                                          </p:val>
                                        </p:tav>
                                        <p:tav tm="100000">
                                          <p:val>
                                            <p:strVal val="#ppt_y"/>
                                          </p:val>
                                        </p:tav>
                                      </p:tavLst>
                                    </p:anim>
                                  </p:childTnLst>
                                </p:cTn>
                              </p:par>
                              <p:par>
                                <p:cTn id="57" presetID="2" presetClass="entr" presetSubtype="2" decel="100000" fill="hold" grpId="0" nodeType="withEffect">
                                  <p:stCondLst>
                                    <p:cond delay="350"/>
                                  </p:stCondLst>
                                  <p:childTnLst>
                                    <p:set>
                                      <p:cBhvr>
                                        <p:cTn id="58" dur="1" fill="hold">
                                          <p:stCondLst>
                                            <p:cond delay="0"/>
                                          </p:stCondLst>
                                        </p:cTn>
                                        <p:tgtEl>
                                          <p:spTgt spid="22">
                                            <p:txEl>
                                              <p:pRg st="0" end="0"/>
                                            </p:txEl>
                                          </p:spTgt>
                                        </p:tgtEl>
                                        <p:attrNameLst>
                                          <p:attrName>style.visibility</p:attrName>
                                        </p:attrNameLst>
                                      </p:cBhvr>
                                      <p:to>
                                        <p:strVal val="visible"/>
                                      </p:to>
                                    </p:set>
                                    <p:anim calcmode="lin" valueType="num">
                                      <p:cBhvr additive="base">
                                        <p:cTn id="59"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par>
                          <p:cTn id="61" fill="hold">
                            <p:stCondLst>
                              <p:cond delay="4375"/>
                            </p:stCondLst>
                            <p:childTnLst>
                              <p:par>
                                <p:cTn id="62" presetID="2" presetClass="entr" presetSubtype="8" decel="100000" fill="hold" grpId="0" nodeType="afterEffect">
                                  <p:stCondLst>
                                    <p:cond delay="0"/>
                                  </p:stCondLst>
                                  <p:childTnLst>
                                    <p:set>
                                      <p:cBhvr>
                                        <p:cTn id="63" dur="1" fill="hold">
                                          <p:stCondLst>
                                            <p:cond delay="0"/>
                                          </p:stCondLst>
                                        </p:cTn>
                                        <p:tgtEl>
                                          <p:spTgt spid="24">
                                            <p:txEl>
                                              <p:pRg st="0" end="0"/>
                                            </p:txEl>
                                          </p:spTgt>
                                        </p:tgtEl>
                                        <p:attrNameLst>
                                          <p:attrName>style.visibility</p:attrName>
                                        </p:attrNameLst>
                                      </p:cBhvr>
                                      <p:to>
                                        <p:strVal val="visible"/>
                                      </p:to>
                                    </p:set>
                                    <p:anim calcmode="lin" valueType="num">
                                      <p:cBhvr additive="base">
                                        <p:cTn id="64" dur="75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65" dur="750" fill="hold"/>
                                        <p:tgtEl>
                                          <p:spTgt spid="24">
                                            <p:txEl>
                                              <p:pRg st="0" end="0"/>
                                            </p:txEl>
                                          </p:spTgt>
                                        </p:tgtEl>
                                        <p:attrNameLst>
                                          <p:attrName>ppt_y</p:attrName>
                                        </p:attrNameLst>
                                      </p:cBhvr>
                                      <p:tavLst>
                                        <p:tav tm="0">
                                          <p:val>
                                            <p:strVal val="#ppt_y"/>
                                          </p:val>
                                        </p:tav>
                                        <p:tav tm="100000">
                                          <p:val>
                                            <p:strVal val="#ppt_y"/>
                                          </p:val>
                                        </p:tav>
                                      </p:tavLst>
                                    </p:anim>
                                  </p:childTnLst>
                                </p:cTn>
                              </p:par>
                              <p:par>
                                <p:cTn id="66" presetID="2" presetClass="entr" presetSubtype="1" decel="100000" fill="hold" nodeType="withEffect">
                                  <p:stCondLst>
                                    <p:cond delay="0"/>
                                  </p:stCondLst>
                                  <p:childTnLst>
                                    <p:set>
                                      <p:cBhvr>
                                        <p:cTn id="67" dur="1" fill="hold">
                                          <p:stCondLst>
                                            <p:cond delay="0"/>
                                          </p:stCondLst>
                                        </p:cTn>
                                        <p:tgtEl>
                                          <p:spTgt spid="26"/>
                                        </p:tgtEl>
                                        <p:attrNameLst>
                                          <p:attrName>style.visibility</p:attrName>
                                        </p:attrNameLst>
                                      </p:cBhvr>
                                      <p:to>
                                        <p:strVal val="visible"/>
                                      </p:to>
                                    </p:set>
                                    <p:anim calcmode="lin" valueType="num">
                                      <p:cBhvr additive="base">
                                        <p:cTn id="68" dur="500" fill="hold"/>
                                        <p:tgtEl>
                                          <p:spTgt spid="26"/>
                                        </p:tgtEl>
                                        <p:attrNameLst>
                                          <p:attrName>ppt_x</p:attrName>
                                        </p:attrNameLst>
                                      </p:cBhvr>
                                      <p:tavLst>
                                        <p:tav tm="0">
                                          <p:val>
                                            <p:strVal val="#ppt_x"/>
                                          </p:val>
                                        </p:tav>
                                        <p:tav tm="100000">
                                          <p:val>
                                            <p:strVal val="#ppt_x"/>
                                          </p:val>
                                        </p:tav>
                                      </p:tavLst>
                                    </p:anim>
                                    <p:anim calcmode="lin" valueType="num">
                                      <p:cBhvr additive="base">
                                        <p:cTn id="69" dur="500" fill="hold"/>
                                        <p:tgtEl>
                                          <p:spTgt spid="26"/>
                                        </p:tgtEl>
                                        <p:attrNameLst>
                                          <p:attrName>ppt_y</p:attrName>
                                        </p:attrNameLst>
                                      </p:cBhvr>
                                      <p:tavLst>
                                        <p:tav tm="0">
                                          <p:val>
                                            <p:strVal val="0-#ppt_h/2"/>
                                          </p:val>
                                        </p:tav>
                                        <p:tav tm="100000">
                                          <p:val>
                                            <p:strVal val="#ppt_y"/>
                                          </p:val>
                                        </p:tav>
                                      </p:tavLst>
                                    </p:anim>
                                  </p:childTnLst>
                                </p:cTn>
                              </p:par>
                              <p:par>
                                <p:cTn id="70" presetID="2" presetClass="entr" presetSubtype="2" decel="100000" fill="hold" grpId="0" nodeType="withEffect">
                                  <p:stCondLst>
                                    <p:cond delay="350"/>
                                  </p:stCondLst>
                                  <p:childTnLst>
                                    <p:set>
                                      <p:cBhvr>
                                        <p:cTn id="71" dur="1" fill="hold">
                                          <p:stCondLst>
                                            <p:cond delay="0"/>
                                          </p:stCondLst>
                                        </p:cTn>
                                        <p:tgtEl>
                                          <p:spTgt spid="25">
                                            <p:txEl>
                                              <p:pRg st="0" end="0"/>
                                            </p:txEl>
                                          </p:spTgt>
                                        </p:tgtEl>
                                        <p:attrNameLst>
                                          <p:attrName>style.visibility</p:attrName>
                                        </p:attrNameLst>
                                      </p:cBhvr>
                                      <p:to>
                                        <p:strVal val="visible"/>
                                      </p:to>
                                    </p:set>
                                    <p:anim calcmode="lin" valueType="num">
                                      <p:cBhvr additive="base">
                                        <p:cTn id="72"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73"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tmplLst>
          <p:tmpl lvl="1">
            <p:tnLst>
              <p:par>
                <p:cTn presetID="2" presetClass="entr" presetSubtype="8"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0-#ppt_w/2"/>
                          </p:val>
                        </p:tav>
                        <p:tav tm="100000">
                          <p:val>
                            <p:strVal val="#ppt_x"/>
                          </p:val>
                        </p:tav>
                      </p:tavLst>
                    </p:anim>
                    <p:anim calcmode="lin" valueType="num">
                      <p:cBhvr additive="base">
                        <p:cTn dur="750" fill="hold"/>
                        <p:tgtEl>
                          <p:spTgt spid="7"/>
                        </p:tgtEl>
                        <p:attrNameLst>
                          <p:attrName>ppt_y</p:attrName>
                        </p:attrNameLst>
                      </p:cBhvr>
                      <p:tavLst>
                        <p:tav tm="0">
                          <p:val>
                            <p:strVal val="#ppt_y"/>
                          </p:val>
                        </p:tav>
                        <p:tav tm="100000">
                          <p:val>
                            <p:strVal val="#ppt_y"/>
                          </p:val>
                        </p:tav>
                      </p:tavLst>
                    </p:anim>
                  </p:childTnLst>
                </p:cTn>
              </p:par>
            </p:tnLst>
          </p:tmpl>
        </p:tmplLst>
      </p:bldP>
      <p:bldP spid="8" grpId="0" build="p">
        <p:tmplLst>
          <p:tmpl lvl="1">
            <p:tnLst>
              <p:par>
                <p:cTn presetID="2" presetClass="entr" presetSubtype="2" decel="100000" fill="hold" nodeType="withEffect">
                  <p:stCondLst>
                    <p:cond delay="3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 presetClass="entr" presetSubtype="8" decel="10000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0-#ppt_w/2"/>
                          </p:val>
                        </p:tav>
                        <p:tav tm="100000">
                          <p:val>
                            <p:strVal val="#ppt_x"/>
                          </p:val>
                        </p:tav>
                      </p:tavLst>
                    </p:anim>
                    <p:anim calcmode="lin" valueType="num">
                      <p:cBhvr additive="base">
                        <p:cTn dur="750" fill="hold"/>
                        <p:tgtEl>
                          <p:spTgt spid="15"/>
                        </p:tgtEl>
                        <p:attrNameLst>
                          <p:attrName>ppt_y</p:attrName>
                        </p:attrNameLst>
                      </p:cBhvr>
                      <p:tavLst>
                        <p:tav tm="0">
                          <p:val>
                            <p:strVal val="#ppt_y"/>
                          </p:val>
                        </p:tav>
                        <p:tav tm="100000">
                          <p:val>
                            <p:strVal val="#ppt_y"/>
                          </p:val>
                        </p:tav>
                      </p:tavLst>
                    </p:anim>
                  </p:childTnLst>
                </p:cTn>
              </p:par>
            </p:tnLst>
          </p:tmpl>
        </p:tmplLst>
      </p:bldP>
      <p:bldP spid="16" grpId="0" build="p">
        <p:tmplLst>
          <p:tmpl lvl="1">
            <p:tnLst>
              <p:par>
                <p:cTn presetID="2" presetClass="entr" presetSubtype="2" decel="100000" fill="hold" nodeType="withEffect">
                  <p:stCondLst>
                    <p:cond delay="35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1+#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8" grpId="0" build="p">
        <p:tmplLst>
          <p:tmpl lvl="1">
            <p:tnLst>
              <p:par>
                <p:cTn presetID="2" presetClass="entr" presetSubtype="8" decel="10000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0-#ppt_w/2"/>
                          </p:val>
                        </p:tav>
                        <p:tav tm="100000">
                          <p:val>
                            <p:strVal val="#ppt_x"/>
                          </p:val>
                        </p:tav>
                      </p:tavLst>
                    </p:anim>
                    <p:anim calcmode="lin" valueType="num">
                      <p:cBhvr additive="base">
                        <p:cTn dur="750" fill="hold"/>
                        <p:tgtEl>
                          <p:spTgt spid="18"/>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 presetClass="entr" presetSubtype="2" decel="100000" fill="hold" nodeType="withEffect">
                  <p:stCondLst>
                    <p:cond delay="3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21" grpId="0" build="p">
        <p:tmplLst>
          <p:tmpl lvl="1">
            <p:tnLst>
              <p:par>
                <p:cTn presetID="2" presetClass="entr" presetSubtype="8" decel="10000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0-#ppt_w/2"/>
                          </p:val>
                        </p:tav>
                        <p:tav tm="100000">
                          <p:val>
                            <p:strVal val="#ppt_x"/>
                          </p:val>
                        </p:tav>
                      </p:tavLst>
                    </p:anim>
                    <p:anim calcmode="lin" valueType="num">
                      <p:cBhvr additive="base">
                        <p:cTn dur="750" fill="hold"/>
                        <p:tgtEl>
                          <p:spTgt spid="21"/>
                        </p:tgtEl>
                        <p:attrNameLst>
                          <p:attrName>ppt_y</p:attrName>
                        </p:attrNameLst>
                      </p:cBhvr>
                      <p:tavLst>
                        <p:tav tm="0">
                          <p:val>
                            <p:strVal val="#ppt_y"/>
                          </p:val>
                        </p:tav>
                        <p:tav tm="100000">
                          <p:val>
                            <p:strVal val="#ppt_y"/>
                          </p:val>
                        </p:tav>
                      </p:tavLst>
                    </p:anim>
                  </p:childTnLst>
                </p:cTn>
              </p:par>
            </p:tnLst>
          </p:tmpl>
        </p:tmplLst>
      </p:bldP>
      <p:bldP spid="22" grpId="0" build="p">
        <p:tmplLst>
          <p:tmpl lvl="1">
            <p:tnLst>
              <p:par>
                <p:cTn presetID="2" presetClass="entr" presetSubtype="2" decel="100000" fill="hold" nodeType="withEffect">
                  <p:stCondLst>
                    <p:cond delay="3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8" decel="10000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750" fill="hold"/>
                        <p:tgtEl>
                          <p:spTgt spid="24"/>
                        </p:tgtEl>
                        <p:attrNameLst>
                          <p:attrName>ppt_x</p:attrName>
                        </p:attrNameLst>
                      </p:cBhvr>
                      <p:tavLst>
                        <p:tav tm="0">
                          <p:val>
                            <p:strVal val="0-#ppt_w/2"/>
                          </p:val>
                        </p:tav>
                        <p:tav tm="100000">
                          <p:val>
                            <p:strVal val="#ppt_x"/>
                          </p:val>
                        </p:tav>
                      </p:tavLst>
                    </p:anim>
                    <p:anim calcmode="lin" valueType="num">
                      <p:cBhvr additive="base">
                        <p:cTn dur="750" fill="hold"/>
                        <p:tgtEl>
                          <p:spTgt spid="24"/>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 presetClass="entr" presetSubtype="2" decel="100000" fill="hold" nodeType="withEffect">
                  <p:stCondLst>
                    <p:cond delay="35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ros and co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a:p>
        </p:txBody>
      </p:sp>
      <p:sp>
        <p:nvSpPr>
          <p:cNvPr id="5" name="TextBox 4"/>
          <p:cNvSpPr txBox="1"/>
          <p:nvPr userDrawn="1"/>
        </p:nvSpPr>
        <p:spPr>
          <a:xfrm>
            <a:off x="332014" y="-474435"/>
            <a:ext cx="9692077" cy="4708981"/>
          </a:xfrm>
          <a:prstGeom prst="rect">
            <a:avLst/>
          </a:prstGeom>
          <a:noFill/>
        </p:spPr>
        <p:txBody>
          <a:bodyPr wrap="none" rtlCol="0">
            <a:spAutoFit/>
          </a:bodyPr>
          <a:lstStyle/>
          <a:p>
            <a:r>
              <a:rPr kumimoji="1" lang="en-US" altLang="ja-JP" sz="30000" i="1">
                <a:solidFill>
                  <a:schemeClr val="tx1">
                    <a:lumMod val="90000"/>
                    <a:lumOff val="10000"/>
                  </a:schemeClr>
                </a:solidFill>
              </a:rPr>
              <a:t>PROS</a:t>
            </a:r>
            <a:endParaRPr kumimoji="1" lang="ja-JP" altLang="en-US" sz="30000" i="1">
              <a:solidFill>
                <a:schemeClr val="tx1">
                  <a:lumMod val="90000"/>
                  <a:lumOff val="10000"/>
                </a:schemeClr>
              </a:solidFill>
            </a:endParaRPr>
          </a:p>
        </p:txBody>
      </p:sp>
      <p:sp>
        <p:nvSpPr>
          <p:cNvPr id="6" name="TextBox 5"/>
          <p:cNvSpPr txBox="1"/>
          <p:nvPr userDrawn="1"/>
        </p:nvSpPr>
        <p:spPr>
          <a:xfrm>
            <a:off x="7886699" y="5472637"/>
            <a:ext cx="10129696" cy="4708981"/>
          </a:xfrm>
          <a:prstGeom prst="rect">
            <a:avLst/>
          </a:prstGeom>
          <a:noFill/>
        </p:spPr>
        <p:txBody>
          <a:bodyPr wrap="none" rtlCol="0">
            <a:spAutoFit/>
          </a:bodyPr>
          <a:lstStyle/>
          <a:p>
            <a:pPr algn="r"/>
            <a:r>
              <a:rPr kumimoji="1" lang="en-US" altLang="ja-JP" sz="30000" i="1">
                <a:solidFill>
                  <a:schemeClr val="tx1">
                    <a:lumMod val="90000"/>
                    <a:lumOff val="10000"/>
                  </a:schemeClr>
                </a:solidFill>
              </a:rPr>
              <a:t>CONS</a:t>
            </a:r>
            <a:endParaRPr kumimoji="1" lang="ja-JP" altLang="en-US" sz="30000" i="1">
              <a:solidFill>
                <a:schemeClr val="tx1">
                  <a:lumMod val="90000"/>
                  <a:lumOff val="10000"/>
                </a:schemeClr>
              </a:solidFill>
            </a:endParaRPr>
          </a:p>
        </p:txBody>
      </p:sp>
      <p:cxnSp>
        <p:nvCxnSpPr>
          <p:cNvPr id="8" name="Straight Connector 7"/>
          <p:cNvCxnSpPr/>
          <p:nvPr userDrawn="1"/>
        </p:nvCxnSpPr>
        <p:spPr>
          <a:xfrm flipV="1">
            <a:off x="0" y="1479020"/>
            <a:ext cx="18288000" cy="674914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テキスト プレースホルダー 5"/>
          <p:cNvSpPr>
            <a:spLocks noGrp="1"/>
          </p:cNvSpPr>
          <p:nvPr>
            <p:ph type="body" sz="quarter" idx="26" hasCustomPrompt="1"/>
          </p:nvPr>
        </p:nvSpPr>
        <p:spPr>
          <a:xfrm>
            <a:off x="1126046" y="1806763"/>
            <a:ext cx="7321268" cy="2651465"/>
          </a:xfrm>
        </p:spPr>
        <p:txBody>
          <a:bodyPr numCol="1" spcCol="360000" anchor="t">
            <a:normAutofit/>
          </a:bodyPr>
          <a:lstStyle>
            <a:lvl1pPr marL="285750" indent="-285750" algn="l">
              <a:lnSpc>
                <a:spcPct val="130000"/>
              </a:lnSpc>
              <a:spcBef>
                <a:spcPts val="1200"/>
              </a:spcBef>
              <a:buClr>
                <a:schemeClr val="accent1"/>
              </a:buClr>
              <a:buFont typeface="Wingdings" panose="05000000000000000000" pitchFamily="2" charset="2"/>
              <a:buChar char="n"/>
              <a:defRPr sz="1800">
                <a:solidFill>
                  <a:schemeClr val="bg2"/>
                </a:solidFill>
              </a:defRPr>
            </a:lvl1pPr>
          </a:lstStyle>
          <a:p>
            <a:pPr lvl="0"/>
            <a:r>
              <a:rPr kumimoji="1" lang="en-US" altLang="ja-JP"/>
              <a:t>Text Goes Here</a:t>
            </a:r>
            <a:endParaRPr kumimoji="1" lang="ja-JP" altLang="en-US"/>
          </a:p>
        </p:txBody>
      </p:sp>
      <p:sp>
        <p:nvSpPr>
          <p:cNvPr id="10" name="テキスト プレースホルダー 5"/>
          <p:cNvSpPr>
            <a:spLocks noGrp="1"/>
          </p:cNvSpPr>
          <p:nvPr>
            <p:ph type="body" sz="quarter" idx="27" hasCustomPrompt="1"/>
          </p:nvPr>
        </p:nvSpPr>
        <p:spPr>
          <a:xfrm>
            <a:off x="10490743" y="5219927"/>
            <a:ext cx="7321268" cy="2651465"/>
          </a:xfrm>
        </p:spPr>
        <p:txBody>
          <a:bodyPr numCol="1" spcCol="360000" anchor="b">
            <a:normAutofit/>
          </a:bodyPr>
          <a:lstStyle>
            <a:lvl1pPr marL="285750" indent="-285750" algn="l">
              <a:lnSpc>
                <a:spcPct val="130000"/>
              </a:lnSpc>
              <a:spcBef>
                <a:spcPts val="1200"/>
              </a:spcBef>
              <a:buClr>
                <a:schemeClr val="accent1"/>
              </a:buClr>
              <a:buFont typeface="Wingdings" panose="05000000000000000000" pitchFamily="2" charset="2"/>
              <a:buChar char="n"/>
              <a:defRPr sz="1800">
                <a:solidFill>
                  <a:schemeClr val="bg2"/>
                </a:solidFill>
              </a:defRPr>
            </a:lvl1pPr>
          </a:lstStyle>
          <a:p>
            <a:pPr lvl="0"/>
            <a:r>
              <a:rPr kumimoji="1" lang="en-US" altLang="ja-JP"/>
              <a:t>Text Goes Here</a:t>
            </a:r>
            <a:endParaRPr kumimoji="1" lang="ja-JP" altLang="en-US"/>
          </a:p>
        </p:txBody>
      </p:sp>
    </p:spTree>
    <p:extLst>
      <p:ext uri="{BB962C8B-B14F-4D97-AF65-F5344CB8AC3E}">
        <p14:creationId xmlns:p14="http://schemas.microsoft.com/office/powerpoint/2010/main" val="278388428"/>
      </p:ext>
    </p:extLst>
  </p:cSld>
  <p:clrMapOvr>
    <a:masterClrMapping/>
  </p:clrMapOvr>
  <mc:AlternateContent xmlns:mc="http://schemas.openxmlformats.org/markup-compatibility/2006" xmlns:p15="http://schemas.microsoft.com/office/powerpoint/2012/main">
    <mc:Choice Requires="p15">
      <p:transition spd="slow" advTm="3084">
        <p15:prstTrans prst="prestige"/>
      </p:transition>
    </mc:Choice>
    <mc:Fallback xmlns="">
      <p:transition spd="slow" advTm="30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par>
                                <p:cTn id="9" presetID="53" presetClass="entr" presetSubtype="16" fill="hold" grpId="1"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Effect transition="in" filter="fade">
                                      <p:cBhvr>
                                        <p:cTn id="13" dur="1000"/>
                                        <p:tgtEl>
                                          <p:spTgt spid="5"/>
                                        </p:tgtEl>
                                      </p:cBhvr>
                                    </p:animEffect>
                                  </p:childTnLst>
                                </p:cTn>
                              </p:par>
                              <p:par>
                                <p:cTn id="14" presetID="2" presetClass="entr" presetSubtype="1" decel="100000" fill="hold" grpId="0" nodeType="withEffect">
                                  <p:stCondLst>
                                    <p:cond delay="25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1000" fill="hold"/>
                                        <p:tgtEl>
                                          <p:spTgt spid="6"/>
                                        </p:tgtEl>
                                        <p:attrNameLst>
                                          <p:attrName>ppt_x</p:attrName>
                                        </p:attrNameLst>
                                      </p:cBhvr>
                                      <p:tavLst>
                                        <p:tav tm="0">
                                          <p:val>
                                            <p:strVal val="#ppt_x"/>
                                          </p:val>
                                        </p:tav>
                                        <p:tav tm="100000">
                                          <p:val>
                                            <p:strVal val="#ppt_x"/>
                                          </p:val>
                                        </p:tav>
                                      </p:tavLst>
                                    </p:anim>
                                    <p:anim calcmode="lin" valueType="num">
                                      <p:cBhvr additive="base">
                                        <p:cTn id="17" dur="1000" fill="hold"/>
                                        <p:tgtEl>
                                          <p:spTgt spid="6"/>
                                        </p:tgtEl>
                                        <p:attrNameLst>
                                          <p:attrName>ppt_y</p:attrName>
                                        </p:attrNameLst>
                                      </p:cBhvr>
                                      <p:tavLst>
                                        <p:tav tm="0">
                                          <p:val>
                                            <p:strVal val="0-#ppt_h/2"/>
                                          </p:val>
                                        </p:tav>
                                        <p:tav tm="100000">
                                          <p:val>
                                            <p:strVal val="#ppt_y"/>
                                          </p:val>
                                        </p:tav>
                                      </p:tavLst>
                                    </p:anim>
                                  </p:childTnLst>
                                </p:cTn>
                              </p:par>
                              <p:par>
                                <p:cTn id="18" presetID="53" presetClass="entr" presetSubtype="16" fill="hold" grpId="1" nodeType="withEffect">
                                  <p:stCondLst>
                                    <p:cond delay="25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Effect transition="in" filter="fade">
                                      <p:cBhvr>
                                        <p:cTn id="22" dur="1000"/>
                                        <p:tgtEl>
                                          <p:spTgt spid="6"/>
                                        </p:tgtEl>
                                      </p:cBhvr>
                                    </p:animEffect>
                                  </p:childTnLst>
                                </p:cTn>
                              </p:par>
                            </p:childTnLst>
                          </p:cTn>
                        </p:par>
                        <p:par>
                          <p:cTn id="23" fill="hold">
                            <p:stCondLst>
                              <p:cond delay="1250"/>
                            </p:stCondLst>
                            <p:childTnLst>
                              <p:par>
                                <p:cTn id="24" presetID="22" presetClass="entr" presetSubtype="4"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wipe(left)">
                                      <p:cBhvr>
                                        <p:cTn id="30" dur="500"/>
                                        <p:tgtEl>
                                          <p:spTgt spid="9">
                                            <p:txEl>
                                              <p:pRg st="0" end="0"/>
                                            </p:txEl>
                                          </p:spTgt>
                                        </p:tgtEl>
                                      </p:cBhvr>
                                    </p:animEffect>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xEl>
                                              <p:pRg st="0" end="0"/>
                                            </p:txEl>
                                          </p:spTgt>
                                        </p:tgtEl>
                                        <p:attrNameLst>
                                          <p:attrName>style.visibility</p:attrName>
                                        </p:attrNameLst>
                                      </p:cBhvr>
                                      <p:to>
                                        <p:strVal val="visible"/>
                                      </p:to>
                                    </p:set>
                                    <p:animEffect transition="in" filter="wipe(left)">
                                      <p:cBhvr>
                                        <p:cTn id="34"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a:p>
        </p:txBody>
      </p:sp>
      <p:cxnSp>
        <p:nvCxnSpPr>
          <p:cNvPr id="5" name="Straight Connector 4"/>
          <p:cNvCxnSpPr/>
          <p:nvPr userDrawn="1"/>
        </p:nvCxnSpPr>
        <p:spPr>
          <a:xfrm>
            <a:off x="5196113" y="0"/>
            <a:ext cx="0" cy="1028541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Picture Placeholder 6"/>
          <p:cNvSpPr>
            <a:spLocks noGrp="1"/>
          </p:cNvSpPr>
          <p:nvPr>
            <p:ph type="pic" sz="quarter" idx="13" hasCustomPrompt="1"/>
          </p:nvPr>
        </p:nvSpPr>
        <p:spPr>
          <a:xfrm>
            <a:off x="1660069" y="2537509"/>
            <a:ext cx="7072087" cy="5210394"/>
          </a:xfrm>
          <a:solidFill>
            <a:schemeClr val="tx2">
              <a:lumMod val="50000"/>
            </a:schemeClr>
          </a:solidFill>
        </p:spPr>
        <p:txBody>
          <a:bodyPr/>
          <a:lstStyle>
            <a:lvl1pPr>
              <a:defRPr i="1" baseline="0"/>
            </a:lvl1pPr>
          </a:lstStyle>
          <a:p>
            <a:r>
              <a:rPr kumimoji="1" lang="en-US" altLang="ja-JP"/>
              <a:t>Insert an image</a:t>
            </a:r>
            <a:endParaRPr kumimoji="1" lang="ja-JP" altLang="en-US"/>
          </a:p>
        </p:txBody>
      </p:sp>
      <p:sp>
        <p:nvSpPr>
          <p:cNvPr id="7" name="タイトル 1"/>
          <p:cNvSpPr>
            <a:spLocks noGrp="1"/>
          </p:cNvSpPr>
          <p:nvPr>
            <p:ph type="title" hasCustomPrompt="1"/>
          </p:nvPr>
        </p:nvSpPr>
        <p:spPr>
          <a:xfrm>
            <a:off x="8977745" y="2537509"/>
            <a:ext cx="8612593" cy="2657945"/>
          </a:xfrm>
        </p:spPr>
        <p:txBody>
          <a:bodyPr anchor="t">
            <a:normAutofit/>
          </a:bodyPr>
          <a:lstStyle>
            <a:lvl1pPr algn="l">
              <a:lnSpc>
                <a:spcPct val="80000"/>
              </a:lnSpc>
              <a:defRPr sz="9600" baseline="0">
                <a:latin typeface="+mj-lt"/>
              </a:defRPr>
            </a:lvl1pPr>
          </a:lstStyle>
          <a:p>
            <a:r>
              <a:rPr kumimoji="1" lang="en-US" altLang="ja-JP"/>
              <a:t>Slide Title </a:t>
            </a:r>
            <a:br>
              <a:rPr kumimoji="1" lang="en-US" altLang="ja-JP"/>
            </a:br>
            <a:r>
              <a:rPr kumimoji="1" lang="en-US" altLang="ja-JP"/>
              <a:t>Goes Here</a:t>
            </a:r>
            <a:endParaRPr kumimoji="1" lang="ja-JP" altLang="en-US"/>
          </a:p>
        </p:txBody>
      </p:sp>
      <p:sp>
        <p:nvSpPr>
          <p:cNvPr id="8" name="テキスト プレースホルダー 5"/>
          <p:cNvSpPr>
            <a:spLocks noGrp="1"/>
          </p:cNvSpPr>
          <p:nvPr>
            <p:ph type="body" sz="quarter" idx="30" hasCustomPrompt="1"/>
          </p:nvPr>
        </p:nvSpPr>
        <p:spPr>
          <a:xfrm>
            <a:off x="8977744" y="4946074"/>
            <a:ext cx="8612593" cy="1219199"/>
          </a:xfrm>
        </p:spPr>
        <p:txBody>
          <a:bodyPr numCol="1" spcCol="360000" anchor="t">
            <a:normAutofit/>
          </a:bodyPr>
          <a:lstStyle>
            <a:lvl1pPr marL="285750" indent="-285750" algn="l">
              <a:lnSpc>
                <a:spcPct val="130000"/>
              </a:lnSpc>
              <a:spcBef>
                <a:spcPts val="0"/>
              </a:spcBef>
              <a:buClr>
                <a:schemeClr val="accent1"/>
              </a:buClr>
              <a:buFont typeface="Wingdings" panose="05000000000000000000" pitchFamily="2" charset="2"/>
              <a:buChar char="n"/>
              <a:defRPr sz="1800">
                <a:solidFill>
                  <a:schemeClr val="bg2"/>
                </a:solidFill>
              </a:defRPr>
            </a:lvl1pPr>
          </a:lstStyle>
          <a:p>
            <a:pPr lvl="0"/>
            <a:r>
              <a:rPr kumimoji="1" lang="en-US" altLang="ja-JP"/>
              <a:t>Text Goes Here</a:t>
            </a:r>
            <a:endParaRPr kumimoji="1" lang="ja-JP" altLang="en-US"/>
          </a:p>
        </p:txBody>
      </p:sp>
      <p:sp>
        <p:nvSpPr>
          <p:cNvPr id="9" name="テキスト プレースホルダー 5"/>
          <p:cNvSpPr>
            <a:spLocks noGrp="1"/>
          </p:cNvSpPr>
          <p:nvPr>
            <p:ph type="body" sz="quarter" idx="31" hasCustomPrompt="1"/>
          </p:nvPr>
        </p:nvSpPr>
        <p:spPr>
          <a:xfrm>
            <a:off x="8977744" y="6414656"/>
            <a:ext cx="8612593" cy="1333248"/>
          </a:xfrm>
        </p:spPr>
        <p:txBody>
          <a:bodyPr numCol="1" spcCol="360000" anchor="b">
            <a:normAutofit/>
          </a:bodyPr>
          <a:lstStyle>
            <a:lvl1pPr marL="285750" indent="-285750" algn="l">
              <a:lnSpc>
                <a:spcPct val="130000"/>
              </a:lnSpc>
              <a:spcBef>
                <a:spcPts val="0"/>
              </a:spcBef>
              <a:buClr>
                <a:schemeClr val="tx1">
                  <a:lumMod val="75000"/>
                  <a:lumOff val="25000"/>
                </a:schemeClr>
              </a:buClr>
              <a:buFont typeface="Wingdings" panose="05000000000000000000" pitchFamily="2" charset="2"/>
              <a:buChar char="n"/>
              <a:defRPr sz="1800">
                <a:solidFill>
                  <a:schemeClr val="tx1">
                    <a:lumMod val="50000"/>
                    <a:lumOff val="50000"/>
                  </a:schemeClr>
                </a:solidFill>
              </a:defRPr>
            </a:lvl1pPr>
          </a:lstStyle>
          <a:p>
            <a:pPr lvl="0"/>
            <a:r>
              <a:rPr kumimoji="1" lang="en-US" altLang="ja-JP"/>
              <a:t>Text Goes Here</a:t>
            </a:r>
            <a:endParaRPr kumimoji="1" lang="ja-JP" altLang="en-US"/>
          </a:p>
        </p:txBody>
      </p:sp>
    </p:spTree>
    <p:extLst>
      <p:ext uri="{BB962C8B-B14F-4D97-AF65-F5344CB8AC3E}">
        <p14:creationId xmlns:p14="http://schemas.microsoft.com/office/powerpoint/2010/main" val="2611145308"/>
      </p:ext>
    </p:extLst>
  </p:cSld>
  <p:clrMapOvr>
    <a:masterClrMapping/>
  </p:clrMapOvr>
  <mc:AlternateContent xmlns:mc="http://schemas.openxmlformats.org/markup-compatibility/2006" xmlns:p15="http://schemas.microsoft.com/office/powerpoint/2012/main">
    <mc:Choice Requires="p15">
      <p:transition spd="slow" advTm="3084">
        <p15:prstTrans prst="prestige"/>
      </p:transition>
    </mc:Choice>
    <mc:Fallback xmlns="">
      <p:transition spd="slow" advTm="30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Horizontal)">
                                      <p:cBhvr>
                                        <p:cTn id="7" dur="500"/>
                                        <p:tgtEl>
                                          <p:spTgt spid="5"/>
                                        </p:tgtEl>
                                      </p:cBhvr>
                                    </p:animEffect>
                                  </p:childTnLst>
                                </p:cTn>
                              </p:par>
                              <p:par>
                                <p:cTn id="8" presetID="2" presetClass="entr" presetSubtype="1" decel="10000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ppt_x"/>
                                          </p:val>
                                        </p:tav>
                                        <p:tav tm="100000">
                                          <p:val>
                                            <p:strVal val="#ppt_x"/>
                                          </p:val>
                                        </p:tav>
                                      </p:tavLst>
                                    </p:anim>
                                    <p:anim calcmode="lin" valueType="num">
                                      <p:cBhvr additive="base">
                                        <p:cTn id="11" dur="1000" fill="hold"/>
                                        <p:tgtEl>
                                          <p:spTgt spid="6"/>
                                        </p:tgtEl>
                                        <p:attrNameLst>
                                          <p:attrName>ppt_y</p:attrName>
                                        </p:attrNameLst>
                                      </p:cBhvr>
                                      <p:tavLst>
                                        <p:tav tm="0">
                                          <p:val>
                                            <p:strVal val="0-#ppt_h/2"/>
                                          </p:val>
                                        </p:tav>
                                        <p:tav tm="100000">
                                          <p:val>
                                            <p:strVal val="#ppt_y"/>
                                          </p:val>
                                        </p:tav>
                                      </p:tavLst>
                                    </p:anim>
                                  </p:childTnLst>
                                </p:cTn>
                              </p:par>
                              <p:par>
                                <p:cTn id="12" presetID="2" presetClass="entr" presetSubtype="1" decel="100000" fill="hold" grpId="0" nodeType="withEffect">
                                  <p:stCondLst>
                                    <p:cond delay="0"/>
                                  </p:stCondLst>
                                  <p:iterate type="wd">
                                    <p:tmPct val="10000"/>
                                  </p:iterate>
                                  <p:childTnLst>
                                    <p:set>
                                      <p:cBhvr>
                                        <p:cTn id="13" dur="1" fill="hold">
                                          <p:stCondLst>
                                            <p:cond delay="0"/>
                                          </p:stCondLst>
                                        </p:cTn>
                                        <p:tgtEl>
                                          <p:spTgt spid="7"/>
                                        </p:tgtEl>
                                        <p:attrNameLst>
                                          <p:attrName>style.visibility</p:attrName>
                                        </p:attrNameLst>
                                      </p:cBhvr>
                                      <p:to>
                                        <p:strVal val="visible"/>
                                      </p:to>
                                    </p:set>
                                    <p:anim calcmode="lin" valueType="num">
                                      <p:cBhvr additive="base">
                                        <p:cTn id="14" dur="1000" fill="hold"/>
                                        <p:tgtEl>
                                          <p:spTgt spid="7"/>
                                        </p:tgtEl>
                                        <p:attrNameLst>
                                          <p:attrName>ppt_x</p:attrName>
                                        </p:attrNameLst>
                                      </p:cBhvr>
                                      <p:tavLst>
                                        <p:tav tm="0">
                                          <p:val>
                                            <p:strVal val="#ppt_x"/>
                                          </p:val>
                                        </p:tav>
                                        <p:tav tm="100000">
                                          <p:val>
                                            <p:strVal val="#ppt_x"/>
                                          </p:val>
                                        </p:tav>
                                      </p:tavLst>
                                    </p:anim>
                                    <p:anim calcmode="lin" valueType="num">
                                      <p:cBhvr additive="base">
                                        <p:cTn id="15" dur="1000" fill="hold"/>
                                        <p:tgtEl>
                                          <p:spTgt spid="7"/>
                                        </p:tgtEl>
                                        <p:attrNameLst>
                                          <p:attrName>ppt_y</p:attrName>
                                        </p:attrNameLst>
                                      </p:cBhvr>
                                      <p:tavLst>
                                        <p:tav tm="0">
                                          <p:val>
                                            <p:strVal val="0-#ppt_h/2"/>
                                          </p:val>
                                        </p:tav>
                                        <p:tav tm="100000">
                                          <p:val>
                                            <p:strVal val="#ppt_y"/>
                                          </p:val>
                                        </p:tav>
                                      </p:tavLst>
                                    </p:anim>
                                  </p:childTnLst>
                                </p:cTn>
                              </p:par>
                              <p:par>
                                <p:cTn id="16" presetID="2" presetClass="entr" presetSubtype="2" decel="100000" fill="hold" grpId="0" nodeType="withEffect">
                                  <p:stCondLst>
                                    <p:cond delay="350"/>
                                  </p:stCondLst>
                                  <p:childTnLst>
                                    <p:set>
                                      <p:cBhvr>
                                        <p:cTn id="17" dur="1" fill="hold">
                                          <p:stCondLst>
                                            <p:cond delay="0"/>
                                          </p:stCondLst>
                                        </p:cTn>
                                        <p:tgtEl>
                                          <p:spTgt spid="8">
                                            <p:txEl>
                                              <p:pRg st="0" end="0"/>
                                            </p:txEl>
                                          </p:spTgt>
                                        </p:tgtEl>
                                        <p:attrNameLst>
                                          <p:attrName>style.visibility</p:attrName>
                                        </p:attrNameLst>
                                      </p:cBhvr>
                                      <p:to>
                                        <p:strVal val="visible"/>
                                      </p:to>
                                    </p:set>
                                    <p:anim calcmode="lin" valueType="num">
                                      <p:cBhvr additive="base">
                                        <p:cTn id="18" dur="75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9" dur="750" fill="hold"/>
                                        <p:tgtEl>
                                          <p:spTgt spid="8">
                                            <p:txEl>
                                              <p:pRg st="0" end="0"/>
                                            </p:txEl>
                                          </p:spTgt>
                                        </p:tgtEl>
                                        <p:attrNameLst>
                                          <p:attrName>ppt_y</p:attrName>
                                        </p:attrNameLst>
                                      </p:cBhvr>
                                      <p:tavLst>
                                        <p:tav tm="0">
                                          <p:val>
                                            <p:strVal val="#ppt_y"/>
                                          </p:val>
                                        </p:tav>
                                        <p:tav tm="100000">
                                          <p:val>
                                            <p:strVal val="#ppt_y"/>
                                          </p:val>
                                        </p:tav>
                                      </p:tavLst>
                                    </p:anim>
                                  </p:childTnLst>
                                </p:cTn>
                              </p:par>
                              <p:par>
                                <p:cTn id="20" presetID="22" presetClass="entr" presetSubtype="8" fill="hold" grpId="0" nodeType="withEffect">
                                  <p:stCondLst>
                                    <p:cond delay="75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wipe(left)">
                                      <p:cBhvr>
                                        <p:cTn id="22" dur="75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build="p">
        <p:tmplLst>
          <p:tmpl lvl="1">
            <p:tnLst>
              <p:par>
                <p:cTn presetID="2" presetClass="entr" presetSubtype="2" decel="100000" fill="hold" nodeType="withEffect">
                  <p:stCondLst>
                    <p:cond delay="3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1+#ppt_w/2"/>
                          </p:val>
                        </p:tav>
                        <p:tav tm="100000">
                          <p:val>
                            <p:strVal val="#ppt_x"/>
                          </p:val>
                        </p:tav>
                      </p:tavLst>
                    </p:anim>
                    <p:anim calcmode="lin" valueType="num">
                      <p:cBhvr additive="base">
                        <p:cTn dur="750" fill="hold"/>
                        <p:tgtEl>
                          <p:spTgt spid="8"/>
                        </p:tgtEl>
                        <p:attrNameLst>
                          <p:attrName>ppt_y</p:attrName>
                        </p:attrNameLst>
                      </p:cBhvr>
                      <p:tavLst>
                        <p:tav tm="0">
                          <p:val>
                            <p:strVal val="#ppt_y"/>
                          </p:val>
                        </p:tav>
                        <p:tav tm="100000">
                          <p:val>
                            <p:strVal val="#ppt_y"/>
                          </p:val>
                        </p:tav>
                      </p:tavLst>
                    </p:anim>
                  </p:childTnLst>
                </p:cTn>
              </p:par>
            </p:tnLst>
          </p:tmpl>
        </p:tmplLst>
      </p:bldP>
      <p:bldP spid="9" grpId="0" build="p">
        <p:tmplLst>
          <p:tmpl lvl="1">
            <p:tnLst>
              <p:par>
                <p:cTn presetID="22" presetClass="entr" presetSubtype="8" fill="hold" nodeType="withEffect">
                  <p:stCondLst>
                    <p:cond delay="750"/>
                  </p:stCondLst>
                  <p:childTnLst>
                    <p:set>
                      <p:cBhvr>
                        <p:cTn dur="1" fill="hold">
                          <p:stCondLst>
                            <p:cond delay="0"/>
                          </p:stCondLst>
                        </p:cTn>
                        <p:tgtEl>
                          <p:spTgt spid="9"/>
                        </p:tgtEl>
                        <p:attrNameLst>
                          <p:attrName>style.visibility</p:attrName>
                        </p:attrNameLst>
                      </p:cBhvr>
                      <p:to>
                        <p:strVal val="visible"/>
                      </p:to>
                    </p:set>
                    <p:animEffect transition="in" filter="wipe(left)">
                      <p:cBhvr>
                        <p:cTn dur="750"/>
                        <p:tgtEl>
                          <p:spTgt spid="9"/>
                        </p:tgtEl>
                      </p:cBhvr>
                    </p:animEffect>
                  </p:childTnLst>
                </p:cTn>
              </p:par>
            </p:tnLst>
          </p:tmpl>
        </p:tmplLst>
      </p:bldP>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304195" y="725713"/>
            <a:ext cx="15679611" cy="4833257"/>
          </a:xfrm>
        </p:spPr>
        <p:txBody>
          <a:bodyPr anchor="b">
            <a:normAutofit/>
          </a:bodyPr>
          <a:lstStyle>
            <a:lvl1pPr algn="ctr">
              <a:lnSpc>
                <a:spcPct val="80000"/>
              </a:lnSpc>
              <a:defRPr sz="9600" baseline="0">
                <a:solidFill>
                  <a:schemeClr val="bg1"/>
                </a:solidFill>
                <a:latin typeface="Roboto Bold" pitchFamily="2" charset="0"/>
              </a:defRPr>
            </a:lvl1pPr>
          </a:lstStyle>
          <a:p>
            <a:r>
              <a:rPr kumimoji="1" lang="en-US" altLang="ja-JP"/>
              <a:t>Heading Goes Here</a:t>
            </a:r>
            <a:endParaRPr kumimoji="1" lang="ja-JP" altLang="en-US"/>
          </a:p>
        </p:txBody>
      </p:sp>
      <p:sp>
        <p:nvSpPr>
          <p:cNvPr id="6" name="テキスト プレースホルダー 5"/>
          <p:cNvSpPr>
            <a:spLocks noGrp="1"/>
          </p:cNvSpPr>
          <p:nvPr>
            <p:ph type="body" sz="quarter" idx="12" hasCustomPrompt="1"/>
          </p:nvPr>
        </p:nvSpPr>
        <p:spPr>
          <a:xfrm>
            <a:off x="1304195" y="5463307"/>
            <a:ext cx="15679611" cy="769258"/>
          </a:xfrm>
        </p:spPr>
        <p:txBody>
          <a:bodyPr numCol="1" spcCol="360000" anchor="t">
            <a:normAutofit/>
          </a:bodyPr>
          <a:lstStyle>
            <a:lvl1pPr algn="ctr">
              <a:spcBef>
                <a:spcPts val="1200"/>
              </a:spcBef>
              <a:defRPr sz="2800">
                <a:solidFill>
                  <a:schemeClr val="bg2"/>
                </a:solidFill>
                <a:latin typeface="+mj-lt"/>
              </a:defRPr>
            </a:lvl1pPr>
          </a:lstStyle>
          <a:p>
            <a:pPr lvl="0"/>
            <a:r>
              <a:rPr kumimoji="1" lang="en-US" altLang="ja-JP"/>
              <a:t>Text Goes Here</a:t>
            </a:r>
            <a:endParaRPr kumimoji="1" lang="ja-JP" altLang="en-US"/>
          </a:p>
        </p:txBody>
      </p:sp>
      <p:sp>
        <p:nvSpPr>
          <p:cNvPr id="4" name="テキスト プレースホルダー 12"/>
          <p:cNvSpPr>
            <a:spLocks noGrp="1"/>
          </p:cNvSpPr>
          <p:nvPr>
            <p:ph type="body" sz="quarter" idx="27" hasCustomPrompt="1"/>
          </p:nvPr>
        </p:nvSpPr>
        <p:spPr>
          <a:xfrm>
            <a:off x="5114925" y="7675418"/>
            <a:ext cx="8058150" cy="1993074"/>
          </a:xfrm>
        </p:spPr>
        <p:txBody>
          <a:bodyPr anchor="b">
            <a:normAutofit/>
          </a:bodyPr>
          <a:lstStyle>
            <a:lvl1pPr marL="0" indent="0" algn="ctr">
              <a:spcBef>
                <a:spcPts val="0"/>
              </a:spcBef>
              <a:buClr>
                <a:schemeClr val="accent1"/>
              </a:buClr>
              <a:buFontTx/>
              <a:buNone/>
              <a:defRPr sz="2000" baseline="0">
                <a:solidFill>
                  <a:schemeClr val="bg2"/>
                </a:solidFill>
              </a:defRPr>
            </a:lvl1pPr>
          </a:lstStyle>
          <a:p>
            <a:pPr lvl="0"/>
            <a:r>
              <a:rPr kumimoji="1" lang="en-US" altLang="ja-JP"/>
              <a:t>Text goes here</a:t>
            </a:r>
            <a:endParaRPr kumimoji="1" lang="ja-JP" altLang="en-US"/>
          </a:p>
        </p:txBody>
      </p:sp>
    </p:spTree>
    <p:extLst>
      <p:ext uri="{BB962C8B-B14F-4D97-AF65-F5344CB8AC3E}">
        <p14:creationId xmlns:p14="http://schemas.microsoft.com/office/powerpoint/2010/main" val="2987088565"/>
      </p:ext>
    </p:extLst>
  </p:cSld>
  <p:clrMapOvr>
    <a:masterClrMapping/>
  </p:clrMapOvr>
  <mc:AlternateContent xmlns:mc="http://schemas.openxmlformats.org/markup-compatibility/2006" xmlns:p15="http://schemas.microsoft.com/office/powerpoint/2012/main">
    <mc:Choice Requires="p15">
      <p:transition spd="slow" advTm="3084">
        <p15:prstTrans prst="prestige"/>
      </p:transition>
    </mc:Choice>
    <mc:Fallback xmlns="">
      <p:transition spd="slow" advTm="30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900"/>
                            </p:stCondLst>
                            <p:childTnLst>
                              <p:par>
                                <p:cTn id="10" presetID="2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par>
                          <p:cTn id="13" fill="hold">
                            <p:stCondLst>
                              <p:cond delay="1400"/>
                            </p:stCondLst>
                            <p:childTnLst>
                              <p:par>
                                <p:cTn id="14" presetID="22" presetClass="entr" presetSubtype="8" fill="hold" grpId="0"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wipe(left)">
                                      <p:cBhvr>
                                        <p:cTn id="16"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tmplLst>
          <p:tmpl lvl="1">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P spid="4" grpId="0" build="p">
        <p:tmplLst>
          <p:tmpl lvl="1">
            <p:tnLst>
              <p:par>
                <p:cTn presetID="22" presetClass="entr" presetSubtype="8"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Lst>
      </p:bldP>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912309" y="3817256"/>
            <a:ext cx="15679611" cy="4833257"/>
          </a:xfrm>
        </p:spPr>
        <p:txBody>
          <a:bodyPr anchor="b">
            <a:normAutofit/>
          </a:bodyPr>
          <a:lstStyle>
            <a:lvl1pPr algn="l">
              <a:lnSpc>
                <a:spcPct val="80000"/>
              </a:lnSpc>
              <a:defRPr sz="9600" baseline="0">
                <a:solidFill>
                  <a:schemeClr val="bg1"/>
                </a:solidFill>
                <a:latin typeface="Roboto Bold" pitchFamily="2" charset="0"/>
              </a:defRPr>
            </a:lvl1pPr>
          </a:lstStyle>
          <a:p>
            <a:r>
              <a:rPr kumimoji="1" lang="en-US" altLang="ja-JP"/>
              <a:t>Heading Goes Here</a:t>
            </a:r>
            <a:endParaRPr kumimoji="1" lang="ja-JP" altLang="en-US"/>
          </a:p>
        </p:txBody>
      </p:sp>
      <p:sp>
        <p:nvSpPr>
          <p:cNvPr id="6" name="テキスト プレースホルダー 5"/>
          <p:cNvSpPr>
            <a:spLocks noGrp="1"/>
          </p:cNvSpPr>
          <p:nvPr>
            <p:ph type="body" sz="quarter" idx="12" hasCustomPrompt="1"/>
          </p:nvPr>
        </p:nvSpPr>
        <p:spPr>
          <a:xfrm>
            <a:off x="912309" y="8554850"/>
            <a:ext cx="15679611" cy="769258"/>
          </a:xfrm>
        </p:spPr>
        <p:txBody>
          <a:bodyPr numCol="1" spcCol="360000" anchor="t">
            <a:normAutofit/>
          </a:bodyPr>
          <a:lstStyle>
            <a:lvl1pPr algn="l">
              <a:spcBef>
                <a:spcPts val="1200"/>
              </a:spcBef>
              <a:defRPr sz="2800">
                <a:solidFill>
                  <a:schemeClr val="bg2"/>
                </a:solidFill>
                <a:latin typeface="+mj-lt"/>
              </a:defRPr>
            </a:lvl1pPr>
          </a:lstStyle>
          <a:p>
            <a:pPr lvl="0"/>
            <a:r>
              <a:rPr kumimoji="1" lang="en-US" altLang="ja-JP"/>
              <a:t>Text Goes Here</a:t>
            </a:r>
            <a:endParaRPr kumimoji="1" lang="ja-JP" altLang="en-US"/>
          </a:p>
        </p:txBody>
      </p:sp>
    </p:spTree>
    <p:extLst>
      <p:ext uri="{BB962C8B-B14F-4D97-AF65-F5344CB8AC3E}">
        <p14:creationId xmlns:p14="http://schemas.microsoft.com/office/powerpoint/2010/main" val="2288051592"/>
      </p:ext>
    </p:extLst>
  </p:cSld>
  <p:clrMapOvr>
    <a:masterClrMapping/>
  </p:clrMapOvr>
  <mc:AlternateContent xmlns:mc="http://schemas.openxmlformats.org/markup-compatibility/2006" xmlns:p15="http://schemas.microsoft.com/office/powerpoint/2012/main">
    <mc:Choice Requires="p15">
      <p:transition spd="slow" advTm="3084">
        <p15:prstTrans prst="prestige"/>
      </p:transition>
    </mc:Choice>
    <mc:Fallback xmlns="">
      <p:transition spd="slow" advTm="30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900"/>
                            </p:stCondLst>
                            <p:childTnLst>
                              <p:par>
                                <p:cTn id="10" presetID="2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tmplLst>
          <p:tmpl lvl="1">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304195" y="725713"/>
            <a:ext cx="15679611" cy="4833257"/>
          </a:xfrm>
        </p:spPr>
        <p:txBody>
          <a:bodyPr anchor="b">
            <a:normAutofit/>
          </a:bodyPr>
          <a:lstStyle>
            <a:lvl1pPr algn="l">
              <a:lnSpc>
                <a:spcPct val="80000"/>
              </a:lnSpc>
              <a:defRPr sz="9600" baseline="0">
                <a:solidFill>
                  <a:schemeClr val="bg1"/>
                </a:solidFill>
                <a:latin typeface="Roboto Bold" pitchFamily="2" charset="0"/>
              </a:defRPr>
            </a:lvl1pPr>
          </a:lstStyle>
          <a:p>
            <a:r>
              <a:rPr kumimoji="1" lang="en-US" altLang="ja-JP"/>
              <a:t>Heading Goes Here</a:t>
            </a:r>
            <a:endParaRPr kumimoji="1" lang="ja-JP" altLang="en-US"/>
          </a:p>
        </p:txBody>
      </p:sp>
      <p:sp>
        <p:nvSpPr>
          <p:cNvPr id="6" name="テキスト プレースホルダー 5"/>
          <p:cNvSpPr>
            <a:spLocks noGrp="1"/>
          </p:cNvSpPr>
          <p:nvPr>
            <p:ph type="body" sz="quarter" idx="12" hasCustomPrompt="1"/>
          </p:nvPr>
        </p:nvSpPr>
        <p:spPr>
          <a:xfrm>
            <a:off x="1304195" y="5558971"/>
            <a:ext cx="15679611" cy="769258"/>
          </a:xfrm>
        </p:spPr>
        <p:txBody>
          <a:bodyPr numCol="1" spcCol="360000" anchor="t">
            <a:normAutofit/>
          </a:bodyPr>
          <a:lstStyle>
            <a:lvl1pPr algn="l">
              <a:spcBef>
                <a:spcPts val="1200"/>
              </a:spcBef>
              <a:defRPr sz="2800">
                <a:solidFill>
                  <a:schemeClr val="bg2"/>
                </a:solidFill>
                <a:latin typeface="+mj-lt"/>
              </a:defRPr>
            </a:lvl1pPr>
          </a:lstStyle>
          <a:p>
            <a:pPr lvl="0"/>
            <a:r>
              <a:rPr kumimoji="1" lang="en-US" altLang="ja-JP"/>
              <a:t>Text Goes Here</a:t>
            </a:r>
            <a:endParaRPr kumimoji="1" lang="ja-JP" altLang="en-US"/>
          </a:p>
        </p:txBody>
      </p:sp>
      <p:sp>
        <p:nvSpPr>
          <p:cNvPr id="4" name="テキスト プレースホルダー 12"/>
          <p:cNvSpPr>
            <a:spLocks noGrp="1"/>
          </p:cNvSpPr>
          <p:nvPr>
            <p:ph type="body" sz="quarter" idx="27" hasCustomPrompt="1"/>
          </p:nvPr>
        </p:nvSpPr>
        <p:spPr>
          <a:xfrm>
            <a:off x="1304195" y="7675418"/>
            <a:ext cx="8058150" cy="1993074"/>
          </a:xfrm>
        </p:spPr>
        <p:txBody>
          <a:bodyPr anchor="b">
            <a:normAutofit/>
          </a:bodyPr>
          <a:lstStyle>
            <a:lvl1pPr marL="342900" indent="-342900" algn="l">
              <a:spcBef>
                <a:spcPts val="0"/>
              </a:spcBef>
              <a:buClr>
                <a:schemeClr val="accent1"/>
              </a:buClr>
              <a:buFont typeface="Wingdings" panose="05000000000000000000" pitchFamily="2" charset="2"/>
              <a:buChar char="n"/>
              <a:defRPr sz="2000" baseline="0">
                <a:solidFill>
                  <a:schemeClr val="bg2"/>
                </a:solidFill>
              </a:defRPr>
            </a:lvl1pPr>
          </a:lstStyle>
          <a:p>
            <a:pPr lvl="0"/>
            <a:r>
              <a:rPr kumimoji="1" lang="en-US" altLang="ja-JP"/>
              <a:t>Text goes here</a:t>
            </a:r>
            <a:endParaRPr kumimoji="1" lang="ja-JP" altLang="en-US"/>
          </a:p>
        </p:txBody>
      </p:sp>
    </p:spTree>
    <p:extLst>
      <p:ext uri="{BB962C8B-B14F-4D97-AF65-F5344CB8AC3E}">
        <p14:creationId xmlns:p14="http://schemas.microsoft.com/office/powerpoint/2010/main" val="420691230"/>
      </p:ext>
    </p:extLst>
  </p:cSld>
  <p:clrMapOvr>
    <a:masterClrMapping/>
  </p:clrMapOvr>
  <mc:AlternateContent xmlns:mc="http://schemas.openxmlformats.org/markup-compatibility/2006" xmlns:p15="http://schemas.microsoft.com/office/powerpoint/2012/main">
    <mc:Choice Requires="p15">
      <p:transition spd="slow" advTm="3084">
        <p15:prstTrans prst="prestige"/>
      </p:transition>
    </mc:Choice>
    <mc:Fallback xmlns="">
      <p:transition spd="slow" advTm="30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900"/>
                            </p:stCondLst>
                            <p:childTnLst>
                              <p:par>
                                <p:cTn id="10" presetID="2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par>
                          <p:cTn id="13" fill="hold">
                            <p:stCondLst>
                              <p:cond delay="1400"/>
                            </p:stCondLst>
                            <p:childTnLst>
                              <p:par>
                                <p:cTn id="14" presetID="22" presetClass="entr" presetSubtype="8" fill="hold" grpId="0"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wipe(left)">
                                      <p:cBhvr>
                                        <p:cTn id="16"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tmplLst>
          <p:tmpl lvl="1">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P spid="4" grpId="0" build="p">
        <p:tmplLst>
          <p:tmpl lvl="1">
            <p:tnLst>
              <p:par>
                <p:cTn presetID="22" presetClass="entr" presetSubtype="8"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Lst>
      </p:bldP>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on break 1">
    <p:spTree>
      <p:nvGrpSpPr>
        <p:cNvPr id="1" name=""/>
        <p:cNvGrpSpPr/>
        <p:nvPr/>
      </p:nvGrpSpPr>
      <p:grpSpPr>
        <a:xfrm>
          <a:off x="0" y="0"/>
          <a:ext cx="0" cy="0"/>
          <a:chOff x="0" y="0"/>
          <a:chExt cx="0" cy="0"/>
        </a:xfrm>
      </p:grpSpPr>
      <p:sp>
        <p:nvSpPr>
          <p:cNvPr id="3" name="Picture Placeholder 6"/>
          <p:cNvSpPr>
            <a:spLocks noGrp="1"/>
          </p:cNvSpPr>
          <p:nvPr>
            <p:ph type="pic" sz="quarter" idx="13" hasCustomPrompt="1"/>
          </p:nvPr>
        </p:nvSpPr>
        <p:spPr>
          <a:xfrm>
            <a:off x="0" y="0"/>
            <a:ext cx="18288000" cy="10285413"/>
          </a:xfrm>
          <a:solidFill>
            <a:schemeClr val="tx2">
              <a:lumMod val="50000"/>
            </a:schemeClr>
          </a:solidFill>
        </p:spPr>
        <p:txBody>
          <a:bodyPr/>
          <a:lstStyle>
            <a:lvl1pPr>
              <a:defRPr i="1" baseline="0"/>
            </a:lvl1pPr>
          </a:lstStyle>
          <a:p>
            <a:r>
              <a:rPr kumimoji="1" lang="en-US" altLang="ja-JP"/>
              <a:t>Insert an image</a:t>
            </a:r>
            <a:endParaRPr kumimoji="1" lang="ja-JP" altLang="en-US"/>
          </a:p>
        </p:txBody>
      </p:sp>
      <p:sp>
        <p:nvSpPr>
          <p:cNvPr id="4" name="テキスト プレースホルダー 5"/>
          <p:cNvSpPr>
            <a:spLocks noGrp="1"/>
          </p:cNvSpPr>
          <p:nvPr>
            <p:ph type="body" sz="quarter" idx="12" hasCustomPrompt="1"/>
          </p:nvPr>
        </p:nvSpPr>
        <p:spPr>
          <a:xfrm>
            <a:off x="0" y="7920112"/>
            <a:ext cx="11127545" cy="2014136"/>
          </a:xfrm>
          <a:solidFill>
            <a:schemeClr val="tx1"/>
          </a:solidFill>
        </p:spPr>
        <p:txBody>
          <a:bodyPr numCol="1" spcCol="360000" anchor="t">
            <a:normAutofit/>
          </a:bodyPr>
          <a:lstStyle>
            <a:lvl1pPr algn="l">
              <a:spcBef>
                <a:spcPts val="1200"/>
              </a:spcBef>
              <a:defRPr sz="1800">
                <a:solidFill>
                  <a:schemeClr val="bg2"/>
                </a:solidFill>
              </a:defRPr>
            </a:lvl1pPr>
          </a:lstStyle>
          <a:p>
            <a:pPr lvl="0"/>
            <a:r>
              <a:rPr kumimoji="1" lang="en-US" altLang="ja-JP"/>
              <a:t> </a:t>
            </a:r>
            <a:endParaRPr kumimoji="1" lang="ja-JP" altLang="en-US"/>
          </a:p>
        </p:txBody>
      </p:sp>
      <p:sp>
        <p:nvSpPr>
          <p:cNvPr id="5" name="タイトル 1"/>
          <p:cNvSpPr>
            <a:spLocks noGrp="1"/>
          </p:cNvSpPr>
          <p:nvPr>
            <p:ph type="title" hasCustomPrompt="1"/>
          </p:nvPr>
        </p:nvSpPr>
        <p:spPr>
          <a:xfrm>
            <a:off x="1400961" y="8385617"/>
            <a:ext cx="9346755" cy="1083126"/>
          </a:xfrm>
        </p:spPr>
        <p:txBody>
          <a:bodyPr anchor="ctr">
            <a:noAutofit/>
          </a:bodyPr>
          <a:lstStyle>
            <a:lvl1pPr algn="r">
              <a:lnSpc>
                <a:spcPct val="100000"/>
              </a:lnSpc>
              <a:defRPr sz="9600" baseline="0">
                <a:latin typeface="Roboto Bold" pitchFamily="2" charset="0"/>
              </a:defRPr>
            </a:lvl1pPr>
          </a:lstStyle>
          <a:p>
            <a:r>
              <a:rPr kumimoji="1" lang="en-US" altLang="ja-JP"/>
              <a:t>Section Name</a:t>
            </a:r>
            <a:endParaRPr kumimoji="1" lang="ja-JP" altLang="en-US"/>
          </a:p>
        </p:txBody>
      </p:sp>
    </p:spTree>
    <p:extLst>
      <p:ext uri="{BB962C8B-B14F-4D97-AF65-F5344CB8AC3E}">
        <p14:creationId xmlns:p14="http://schemas.microsoft.com/office/powerpoint/2010/main" val="1982729483"/>
      </p:ext>
    </p:extLst>
  </p:cSld>
  <p:clrMapOvr>
    <a:masterClrMapping/>
  </p:clrMapOvr>
  <mc:AlternateContent xmlns:mc="http://schemas.openxmlformats.org/markup-compatibility/2006" xmlns:p15="http://schemas.microsoft.com/office/powerpoint/2012/main">
    <mc:Choice Requires="p15">
      <p:transition spd="slow" advTm="3084">
        <p15:prstTrans prst="prestige"/>
      </p:transition>
    </mc:Choice>
    <mc:Fallback xmlns="">
      <p:transition spd="slow" advTm="30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0-#ppt_w/2"/>
                                          </p:val>
                                        </p:tav>
                                        <p:tav tm="100000">
                                          <p:val>
                                            <p:strVal val="#ppt_x"/>
                                          </p:val>
                                        </p:tav>
                                      </p:tavLst>
                                    </p:anim>
                                    <p:anim calcmode="lin" valueType="num">
                                      <p:cBhvr additive="base">
                                        <p:cTn id="12" dur="75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iterate type="wd">
                                    <p:tmPct val="10000"/>
                                  </p:iterate>
                                  <p:childTnLst>
                                    <p:set>
                                      <p:cBhvr>
                                        <p:cTn id="14" dur="1" fill="hold">
                                          <p:stCondLst>
                                            <p:cond delay="0"/>
                                          </p:stCondLst>
                                        </p:cTn>
                                        <p:tgtEl>
                                          <p:spTgt spid="5"/>
                                        </p:tgtEl>
                                        <p:attrNameLst>
                                          <p:attrName>style.visibility</p:attrName>
                                        </p:attrNameLst>
                                      </p:cBhvr>
                                      <p:to>
                                        <p:strVal val="visible"/>
                                      </p:to>
                                    </p:set>
                                    <p:anim calcmode="lin" valueType="num">
                                      <p:cBhvr additive="base">
                                        <p:cTn id="15" dur="750" fill="hold"/>
                                        <p:tgtEl>
                                          <p:spTgt spid="5"/>
                                        </p:tgtEl>
                                        <p:attrNameLst>
                                          <p:attrName>ppt_x</p:attrName>
                                        </p:attrNameLst>
                                      </p:cBhvr>
                                      <p:tavLst>
                                        <p:tav tm="0">
                                          <p:val>
                                            <p:strVal val="0-#ppt_w/2"/>
                                          </p:val>
                                        </p:tav>
                                        <p:tav tm="100000">
                                          <p:val>
                                            <p:strVal val="#ppt_x"/>
                                          </p:val>
                                        </p:tav>
                                      </p:tavLst>
                                    </p:anim>
                                    <p:anim calcmode="lin" valueType="num">
                                      <p:cBhvr additive="base">
                                        <p:cTn id="16"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tmplLst>
          <p:tmpl>
            <p:tnLst>
              <p:par>
                <p:cTn presetID="2" presetClass="entr" presetSubtype="8" decel="10000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750" fill="hold"/>
                        <p:tgtEl>
                          <p:spTgt spid="4"/>
                        </p:tgtEl>
                        <p:attrNameLst>
                          <p:attrName>ppt_x</p:attrName>
                        </p:attrNameLst>
                      </p:cBhvr>
                      <p:tavLst>
                        <p:tav tm="0">
                          <p:val>
                            <p:strVal val="0-#ppt_w/2"/>
                          </p:val>
                        </p:tav>
                        <p:tav tm="100000">
                          <p:val>
                            <p:strVal val="#ppt_x"/>
                          </p:val>
                        </p:tav>
                      </p:tavLst>
                    </p:anim>
                    <p:anim calcmode="lin" valueType="num">
                      <p:cBhvr additive="base">
                        <p:cTn dur="750" fill="hold"/>
                        <p:tgtEl>
                          <p:spTgt spid="4"/>
                        </p:tgtEl>
                        <p:attrNameLst>
                          <p:attrName>ppt_y</p:attrName>
                        </p:attrNameLst>
                      </p:cBhvr>
                      <p:tavLst>
                        <p:tav tm="0">
                          <p:val>
                            <p:strVal val="#ppt_y"/>
                          </p:val>
                        </p:tav>
                        <p:tav tm="100000">
                          <p:val>
                            <p:strVal val="#ppt_y"/>
                          </p:val>
                        </p:tav>
                      </p:tavLst>
                    </p:anim>
                  </p:childTnLst>
                </p:cTn>
              </p:par>
            </p:tnLst>
          </p:tmpl>
        </p:tmplLst>
      </p:bldP>
      <p:bldP spid="5" grpId="0"/>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ction break 2">
    <p:spTree>
      <p:nvGrpSpPr>
        <p:cNvPr id="1" name=""/>
        <p:cNvGrpSpPr/>
        <p:nvPr/>
      </p:nvGrpSpPr>
      <p:grpSpPr>
        <a:xfrm>
          <a:off x="0" y="0"/>
          <a:ext cx="0" cy="0"/>
          <a:chOff x="0" y="0"/>
          <a:chExt cx="0" cy="0"/>
        </a:xfrm>
      </p:grpSpPr>
      <p:sp>
        <p:nvSpPr>
          <p:cNvPr id="3" name="Picture Placeholder 6"/>
          <p:cNvSpPr>
            <a:spLocks noGrp="1"/>
          </p:cNvSpPr>
          <p:nvPr>
            <p:ph type="pic" sz="quarter" idx="13" hasCustomPrompt="1"/>
          </p:nvPr>
        </p:nvSpPr>
        <p:spPr>
          <a:xfrm>
            <a:off x="0" y="0"/>
            <a:ext cx="18288000" cy="10285413"/>
          </a:xfrm>
          <a:solidFill>
            <a:schemeClr val="tx2">
              <a:lumMod val="50000"/>
            </a:schemeClr>
          </a:solidFill>
        </p:spPr>
        <p:txBody>
          <a:bodyPr/>
          <a:lstStyle>
            <a:lvl1pPr>
              <a:defRPr i="1" baseline="0"/>
            </a:lvl1pPr>
          </a:lstStyle>
          <a:p>
            <a:r>
              <a:rPr kumimoji="1" lang="en-US" altLang="ja-JP"/>
              <a:t>Insert an image</a:t>
            </a:r>
            <a:endParaRPr kumimoji="1" lang="ja-JP" altLang="en-US"/>
          </a:p>
        </p:txBody>
      </p:sp>
      <p:sp>
        <p:nvSpPr>
          <p:cNvPr id="4" name="テキスト プレースホルダー 5"/>
          <p:cNvSpPr>
            <a:spLocks noGrp="1"/>
          </p:cNvSpPr>
          <p:nvPr>
            <p:ph type="body" sz="quarter" idx="12" hasCustomPrompt="1"/>
          </p:nvPr>
        </p:nvSpPr>
        <p:spPr>
          <a:xfrm>
            <a:off x="7160455" y="7920112"/>
            <a:ext cx="11127545" cy="2014136"/>
          </a:xfrm>
          <a:solidFill>
            <a:schemeClr val="tx1"/>
          </a:solidFill>
        </p:spPr>
        <p:txBody>
          <a:bodyPr numCol="1" spcCol="360000" anchor="t">
            <a:normAutofit/>
          </a:bodyPr>
          <a:lstStyle>
            <a:lvl1pPr algn="l">
              <a:spcBef>
                <a:spcPts val="1200"/>
              </a:spcBef>
              <a:defRPr sz="1800">
                <a:solidFill>
                  <a:schemeClr val="bg2"/>
                </a:solidFill>
              </a:defRPr>
            </a:lvl1pPr>
          </a:lstStyle>
          <a:p>
            <a:pPr lvl="0"/>
            <a:r>
              <a:rPr kumimoji="1" lang="en-US" altLang="ja-JP"/>
              <a:t> </a:t>
            </a:r>
            <a:endParaRPr kumimoji="1" lang="ja-JP" altLang="en-US"/>
          </a:p>
        </p:txBody>
      </p:sp>
      <p:sp>
        <p:nvSpPr>
          <p:cNvPr id="5" name="タイトル 1"/>
          <p:cNvSpPr>
            <a:spLocks noGrp="1"/>
          </p:cNvSpPr>
          <p:nvPr>
            <p:ph type="title" hasCustomPrompt="1"/>
          </p:nvPr>
        </p:nvSpPr>
        <p:spPr>
          <a:xfrm>
            <a:off x="7559930" y="8385617"/>
            <a:ext cx="9346755" cy="1083126"/>
          </a:xfrm>
        </p:spPr>
        <p:txBody>
          <a:bodyPr anchor="ctr">
            <a:noAutofit/>
          </a:bodyPr>
          <a:lstStyle>
            <a:lvl1pPr algn="l">
              <a:lnSpc>
                <a:spcPct val="100000"/>
              </a:lnSpc>
              <a:defRPr sz="9600" baseline="0">
                <a:latin typeface="Roboto Bold" pitchFamily="2" charset="0"/>
              </a:defRPr>
            </a:lvl1pPr>
          </a:lstStyle>
          <a:p>
            <a:r>
              <a:rPr kumimoji="1" lang="en-US" altLang="ja-JP"/>
              <a:t>Section Name</a:t>
            </a:r>
            <a:endParaRPr kumimoji="1" lang="ja-JP" altLang="en-US"/>
          </a:p>
        </p:txBody>
      </p:sp>
    </p:spTree>
    <p:extLst>
      <p:ext uri="{BB962C8B-B14F-4D97-AF65-F5344CB8AC3E}">
        <p14:creationId xmlns:p14="http://schemas.microsoft.com/office/powerpoint/2010/main" val="347105179"/>
      </p:ext>
    </p:extLst>
  </p:cSld>
  <p:clrMapOvr>
    <a:masterClrMapping/>
  </p:clrMapOvr>
  <mc:AlternateContent xmlns:mc="http://schemas.openxmlformats.org/markup-compatibility/2006" xmlns:p15="http://schemas.microsoft.com/office/powerpoint/2012/main">
    <mc:Choice Requires="p15">
      <p:transition spd="slow" advTm="3084">
        <p15:prstTrans prst="prestige"/>
      </p:transition>
    </mc:Choice>
    <mc:Fallback xmlns="">
      <p:transition spd="slow" advTm="30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 presetClass="entr" presetSubtype="2" decel="10000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1+#ppt_w/2"/>
                                          </p:val>
                                        </p:tav>
                                        <p:tav tm="100000">
                                          <p:val>
                                            <p:strVal val="#ppt_x"/>
                                          </p:val>
                                        </p:tav>
                                      </p:tavLst>
                                    </p:anim>
                                    <p:anim calcmode="lin" valueType="num">
                                      <p:cBhvr additive="base">
                                        <p:cTn id="12" dur="75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iterate type="wd">
                                    <p:tmPct val="10000"/>
                                  </p:iterate>
                                  <p:childTnLst>
                                    <p:set>
                                      <p:cBhvr>
                                        <p:cTn id="14" dur="1" fill="hold">
                                          <p:stCondLst>
                                            <p:cond delay="0"/>
                                          </p:stCondLst>
                                        </p:cTn>
                                        <p:tgtEl>
                                          <p:spTgt spid="5"/>
                                        </p:tgtEl>
                                        <p:attrNameLst>
                                          <p:attrName>style.visibility</p:attrName>
                                        </p:attrNameLst>
                                      </p:cBhvr>
                                      <p:to>
                                        <p:strVal val="visible"/>
                                      </p:to>
                                    </p:set>
                                    <p:anim calcmode="lin" valueType="num">
                                      <p:cBhvr additive="base">
                                        <p:cTn id="15" dur="750" fill="hold"/>
                                        <p:tgtEl>
                                          <p:spTgt spid="5"/>
                                        </p:tgtEl>
                                        <p:attrNameLst>
                                          <p:attrName>ppt_x</p:attrName>
                                        </p:attrNameLst>
                                      </p:cBhvr>
                                      <p:tavLst>
                                        <p:tav tm="0">
                                          <p:val>
                                            <p:strVal val="1+#ppt_w/2"/>
                                          </p:val>
                                        </p:tav>
                                        <p:tav tm="100000">
                                          <p:val>
                                            <p:strVal val="#ppt_x"/>
                                          </p:val>
                                        </p:tav>
                                      </p:tavLst>
                                    </p:anim>
                                    <p:anim calcmode="lin" valueType="num">
                                      <p:cBhvr additive="base">
                                        <p:cTn id="16"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tmplLst>
          <p:tmpl>
            <p:tnLst>
              <p:par>
                <p:cTn presetID="2" presetClass="entr" presetSubtype="2" decel="10000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750" fill="hold"/>
                        <p:tgtEl>
                          <p:spTgt spid="4"/>
                        </p:tgtEl>
                        <p:attrNameLst>
                          <p:attrName>ppt_x</p:attrName>
                        </p:attrNameLst>
                      </p:cBhvr>
                      <p:tavLst>
                        <p:tav tm="0">
                          <p:val>
                            <p:strVal val="1+#ppt_w/2"/>
                          </p:val>
                        </p:tav>
                        <p:tav tm="100000">
                          <p:val>
                            <p:strVal val="#ppt_x"/>
                          </p:val>
                        </p:tav>
                      </p:tavLst>
                    </p:anim>
                    <p:anim calcmode="lin" valueType="num">
                      <p:cBhvr additive="base">
                        <p:cTn dur="750" fill="hold"/>
                        <p:tgtEl>
                          <p:spTgt spid="4"/>
                        </p:tgtEl>
                        <p:attrNameLst>
                          <p:attrName>ppt_y</p:attrName>
                        </p:attrNameLst>
                      </p:cBhvr>
                      <p:tavLst>
                        <p:tav tm="0">
                          <p:val>
                            <p:strVal val="#ppt_y"/>
                          </p:val>
                        </p:tav>
                        <p:tav tm="100000">
                          <p:val>
                            <p:strVal val="#ppt_y"/>
                          </p:val>
                        </p:tav>
                      </p:tavLst>
                    </p:anim>
                  </p:childTnLst>
                </p:cTn>
              </p:par>
            </p:tnLst>
          </p:tmpl>
        </p:tmplLst>
      </p:bldP>
      <p:bldP spid="5" grpId="0"/>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Right big image">
    <p:spTree>
      <p:nvGrpSpPr>
        <p:cNvPr id="1" name=""/>
        <p:cNvGrpSpPr/>
        <p:nvPr/>
      </p:nvGrpSpPr>
      <p:grpSpPr>
        <a:xfrm>
          <a:off x="0" y="0"/>
          <a:ext cx="0" cy="0"/>
          <a:chOff x="0" y="0"/>
          <a:chExt cx="0" cy="0"/>
        </a:xfrm>
      </p:grpSpPr>
      <p:sp>
        <p:nvSpPr>
          <p:cNvPr id="3" name="Picture Placeholder 6"/>
          <p:cNvSpPr>
            <a:spLocks noGrp="1"/>
          </p:cNvSpPr>
          <p:nvPr>
            <p:ph type="pic" sz="quarter" idx="13" hasCustomPrompt="1"/>
          </p:nvPr>
        </p:nvSpPr>
        <p:spPr>
          <a:xfrm>
            <a:off x="7576452" y="490877"/>
            <a:ext cx="10218618" cy="9303659"/>
          </a:xfrm>
          <a:solidFill>
            <a:schemeClr val="tx2">
              <a:lumMod val="50000"/>
            </a:schemeClr>
          </a:solidFill>
        </p:spPr>
        <p:txBody>
          <a:bodyPr/>
          <a:lstStyle>
            <a:lvl1pPr>
              <a:defRPr i="1" baseline="0"/>
            </a:lvl1pPr>
          </a:lstStyle>
          <a:p>
            <a:r>
              <a:rPr kumimoji="1" lang="en-US" altLang="ja-JP"/>
              <a:t>Insert an image</a:t>
            </a:r>
            <a:endParaRPr kumimoji="1" lang="ja-JP" altLang="en-US"/>
          </a:p>
        </p:txBody>
      </p:sp>
      <p:sp>
        <p:nvSpPr>
          <p:cNvPr id="5" name="タイトル 1"/>
          <p:cNvSpPr>
            <a:spLocks noGrp="1"/>
          </p:cNvSpPr>
          <p:nvPr>
            <p:ph type="title" hasCustomPrompt="1"/>
          </p:nvPr>
        </p:nvSpPr>
        <p:spPr>
          <a:xfrm>
            <a:off x="591457" y="833994"/>
            <a:ext cx="10308772" cy="3099378"/>
          </a:xfrm>
        </p:spPr>
        <p:txBody>
          <a:bodyPr anchor="ctr">
            <a:normAutofit/>
          </a:bodyPr>
          <a:lstStyle>
            <a:lvl1pPr algn="l">
              <a:lnSpc>
                <a:spcPct val="80000"/>
              </a:lnSpc>
              <a:defRPr sz="9600" baseline="0">
                <a:latin typeface="Roboto Bold" pitchFamily="2" charset="0"/>
              </a:defRPr>
            </a:lvl1pPr>
          </a:lstStyle>
          <a:p>
            <a:r>
              <a:rPr kumimoji="1" lang="en-US" altLang="ja-JP"/>
              <a:t>Slide Title Goes Here</a:t>
            </a:r>
            <a:endParaRPr kumimoji="1" lang="ja-JP" altLang="en-US"/>
          </a:p>
        </p:txBody>
      </p:sp>
      <p:sp>
        <p:nvSpPr>
          <p:cNvPr id="6" name="テキスト プレースホルダー 5"/>
          <p:cNvSpPr>
            <a:spLocks noGrp="1"/>
          </p:cNvSpPr>
          <p:nvPr>
            <p:ph type="body" sz="quarter" idx="14" hasCustomPrompt="1"/>
          </p:nvPr>
        </p:nvSpPr>
        <p:spPr>
          <a:xfrm>
            <a:off x="591457" y="3916250"/>
            <a:ext cx="6767286" cy="1933008"/>
          </a:xfrm>
        </p:spPr>
        <p:txBody>
          <a:bodyPr numCol="1" spcCol="360000" anchor="b">
            <a:normAutofit/>
          </a:bodyPr>
          <a:lstStyle>
            <a:lvl1pPr marL="0" indent="0" algn="l">
              <a:lnSpc>
                <a:spcPct val="120000"/>
              </a:lnSpc>
              <a:spcBef>
                <a:spcPts val="0"/>
              </a:spcBef>
              <a:buClr>
                <a:schemeClr val="accent1"/>
              </a:buClr>
              <a:buFontTx/>
              <a:buNone/>
              <a:defRPr sz="3200">
                <a:solidFill>
                  <a:schemeClr val="tx2">
                    <a:lumMod val="60000"/>
                    <a:lumOff val="40000"/>
                  </a:schemeClr>
                </a:solidFill>
              </a:defRPr>
            </a:lvl1pPr>
          </a:lstStyle>
          <a:p>
            <a:pPr lvl="0"/>
            <a:r>
              <a:rPr kumimoji="1" lang="en-US" altLang="ja-JP"/>
              <a:t>Text Goes Here</a:t>
            </a:r>
            <a:endParaRPr kumimoji="1" lang="ja-JP" altLang="en-US"/>
          </a:p>
        </p:txBody>
      </p:sp>
      <p:sp>
        <p:nvSpPr>
          <p:cNvPr id="7" name="テキスト プレースホルダー 5"/>
          <p:cNvSpPr>
            <a:spLocks noGrp="1"/>
          </p:cNvSpPr>
          <p:nvPr>
            <p:ph type="body" sz="quarter" idx="20" hasCustomPrompt="1"/>
          </p:nvPr>
        </p:nvSpPr>
        <p:spPr>
          <a:xfrm>
            <a:off x="591457" y="6020820"/>
            <a:ext cx="6767286" cy="3494314"/>
          </a:xfrm>
        </p:spPr>
        <p:txBody>
          <a:bodyPr numCol="1" spcCol="360000" anchor="t">
            <a:normAutofit/>
          </a:bodyPr>
          <a:lstStyle>
            <a:lvl1pPr marL="285750" indent="-285750" algn="l">
              <a:lnSpc>
                <a:spcPct val="130000"/>
              </a:lnSpc>
              <a:spcBef>
                <a:spcPts val="1200"/>
              </a:spcBef>
              <a:buClr>
                <a:schemeClr val="accent1"/>
              </a:buClr>
              <a:buFont typeface="Wingdings" panose="05000000000000000000" pitchFamily="2" charset="2"/>
              <a:buChar char="n"/>
              <a:defRPr sz="1800">
                <a:solidFill>
                  <a:schemeClr val="bg2"/>
                </a:solidFill>
              </a:defRPr>
            </a:lvl1pPr>
          </a:lstStyle>
          <a:p>
            <a:pPr lvl="0"/>
            <a:r>
              <a:rPr kumimoji="1" lang="en-US" altLang="ja-JP"/>
              <a:t>Text Goes Here</a:t>
            </a:r>
            <a:endParaRPr kumimoji="1" lang="ja-JP" altLang="en-US"/>
          </a:p>
        </p:txBody>
      </p:sp>
    </p:spTree>
    <p:extLst>
      <p:ext uri="{BB962C8B-B14F-4D97-AF65-F5344CB8AC3E}">
        <p14:creationId xmlns:p14="http://schemas.microsoft.com/office/powerpoint/2010/main" val="1658320107"/>
      </p:ext>
    </p:extLst>
  </p:cSld>
  <p:clrMapOvr>
    <a:masterClrMapping/>
  </p:clrMapOvr>
  <mc:AlternateContent xmlns:mc="http://schemas.openxmlformats.org/markup-compatibility/2006" xmlns:p15="http://schemas.microsoft.com/office/powerpoint/2012/main">
    <mc:Choice Requires="p15">
      <p:transition spd="slow" advTm="3084">
        <p15:prstTrans prst="prestige"/>
      </p:transition>
    </mc:Choice>
    <mc:Fallback xmlns="">
      <p:transition spd="slow" advTm="30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 presetClass="entr" presetSubtype="1" decel="100000" fill="hold" grpId="0" nodeType="withEffect">
                                  <p:stCondLst>
                                    <p:cond delay="0"/>
                                  </p:stCondLst>
                                  <p:iterate type="wd">
                                    <p:tmPct val="10000"/>
                                  </p:iterate>
                                  <p:childTnLst>
                                    <p:set>
                                      <p:cBhvr>
                                        <p:cTn id="9" dur="1" fill="hold">
                                          <p:stCondLst>
                                            <p:cond delay="0"/>
                                          </p:stCondLst>
                                        </p:cTn>
                                        <p:tgtEl>
                                          <p:spTgt spid="5"/>
                                        </p:tgtEl>
                                        <p:attrNameLst>
                                          <p:attrName>style.visibility</p:attrName>
                                        </p:attrNameLst>
                                      </p:cBhvr>
                                      <p:to>
                                        <p:strVal val="visible"/>
                                      </p:to>
                                    </p:set>
                                    <p:anim calcmode="lin" valueType="num">
                                      <p:cBhvr additive="base">
                                        <p:cTn id="10" dur="750" fill="hold"/>
                                        <p:tgtEl>
                                          <p:spTgt spid="5"/>
                                        </p:tgtEl>
                                        <p:attrNameLst>
                                          <p:attrName>ppt_x</p:attrName>
                                        </p:attrNameLst>
                                      </p:cBhvr>
                                      <p:tavLst>
                                        <p:tav tm="0">
                                          <p:val>
                                            <p:strVal val="#ppt_x"/>
                                          </p:val>
                                        </p:tav>
                                        <p:tav tm="100000">
                                          <p:val>
                                            <p:strVal val="#ppt_x"/>
                                          </p:val>
                                        </p:tav>
                                      </p:tavLst>
                                    </p:anim>
                                    <p:anim calcmode="lin" valueType="num">
                                      <p:cBhvr additive="base">
                                        <p:cTn id="11" dur="750" fill="hold"/>
                                        <p:tgtEl>
                                          <p:spTgt spid="5"/>
                                        </p:tgtEl>
                                        <p:attrNameLst>
                                          <p:attrName>ppt_y</p:attrName>
                                        </p:attrNameLst>
                                      </p:cBhvr>
                                      <p:tavLst>
                                        <p:tav tm="0">
                                          <p:val>
                                            <p:strVal val="0-#ppt_h/2"/>
                                          </p:val>
                                        </p:tav>
                                        <p:tav tm="100000">
                                          <p:val>
                                            <p:strVal val="#ppt_y"/>
                                          </p:val>
                                        </p:tav>
                                      </p:tavLst>
                                    </p:anim>
                                  </p:childTnLst>
                                </p:cTn>
                              </p:par>
                            </p:childTnLst>
                          </p:cTn>
                        </p:par>
                        <p:par>
                          <p:cTn id="12" fill="hold">
                            <p:stCondLst>
                              <p:cond delay="975"/>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475"/>
                            </p:stCondLst>
                            <p:childTnLst>
                              <p:par>
                                <p:cTn id="17" presetID="22" presetClass="entr" presetSubtype="8" fill="hold" grpId="0"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wipe(left)">
                                      <p:cBhvr>
                                        <p:cTn id="1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tmplLst>
          <p:tmpl>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P spid="7" grpId="0" build="p">
        <p:tmplLst>
          <p:tmpl lvl="1">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and text 4">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a:p>
        </p:txBody>
      </p:sp>
      <p:sp>
        <p:nvSpPr>
          <p:cNvPr id="7" name="タイトル 1"/>
          <p:cNvSpPr>
            <a:spLocks noGrp="1"/>
          </p:cNvSpPr>
          <p:nvPr>
            <p:ph type="title" hasCustomPrompt="1"/>
          </p:nvPr>
        </p:nvSpPr>
        <p:spPr>
          <a:xfrm>
            <a:off x="798286" y="928914"/>
            <a:ext cx="8069943" cy="8244115"/>
          </a:xfrm>
        </p:spPr>
        <p:txBody>
          <a:bodyPr anchor="ctr">
            <a:normAutofit/>
          </a:bodyPr>
          <a:lstStyle>
            <a:lvl1pPr algn="ctr">
              <a:lnSpc>
                <a:spcPct val="80000"/>
              </a:lnSpc>
              <a:defRPr sz="9600" baseline="0">
                <a:latin typeface="Roboto Bold" pitchFamily="2" charset="0"/>
              </a:defRPr>
            </a:lvl1pPr>
          </a:lstStyle>
          <a:p>
            <a:r>
              <a:rPr kumimoji="1" lang="en-US" altLang="ja-JP"/>
              <a:t>Heading Goes Here</a:t>
            </a:r>
            <a:endParaRPr kumimoji="1" lang="ja-JP" altLang="en-US"/>
          </a:p>
        </p:txBody>
      </p:sp>
      <p:sp>
        <p:nvSpPr>
          <p:cNvPr id="8" name="テキスト プレースホルダー 5"/>
          <p:cNvSpPr>
            <a:spLocks noGrp="1"/>
          </p:cNvSpPr>
          <p:nvPr>
            <p:ph type="body" sz="quarter" idx="12" hasCustomPrompt="1"/>
          </p:nvPr>
        </p:nvSpPr>
        <p:spPr>
          <a:xfrm>
            <a:off x="9274629" y="928914"/>
            <a:ext cx="8273142" cy="8244115"/>
          </a:xfrm>
        </p:spPr>
        <p:txBody>
          <a:bodyPr numCol="1" spcCol="360000" anchor="ctr">
            <a:normAutofit/>
          </a:bodyPr>
          <a:lstStyle>
            <a:lvl1pPr marL="285750" indent="-285750" algn="l">
              <a:spcBef>
                <a:spcPts val="1200"/>
              </a:spcBef>
              <a:buClr>
                <a:schemeClr val="accent1"/>
              </a:buClr>
              <a:buFont typeface="Wingdings" panose="05000000000000000000" pitchFamily="2" charset="2"/>
              <a:buChar char="n"/>
              <a:defRPr sz="1800">
                <a:solidFill>
                  <a:schemeClr val="bg2"/>
                </a:solidFill>
              </a:defRPr>
            </a:lvl1pPr>
          </a:lstStyle>
          <a:p>
            <a:pPr lvl="0"/>
            <a:r>
              <a:rPr kumimoji="1" lang="en-US" altLang="ja-JP"/>
              <a:t>Text Goes Here</a:t>
            </a:r>
            <a:endParaRPr kumimoji="1" lang="ja-JP" altLang="en-US"/>
          </a:p>
        </p:txBody>
      </p:sp>
    </p:spTree>
    <p:extLst>
      <p:ext uri="{BB962C8B-B14F-4D97-AF65-F5344CB8AC3E}">
        <p14:creationId xmlns:p14="http://schemas.microsoft.com/office/powerpoint/2010/main" val="1450140301"/>
      </p:ext>
    </p:extLst>
  </p:cSld>
  <p:clrMapOvr>
    <a:masterClrMapping/>
  </p:clrMapOvr>
  <mc:AlternateContent xmlns:mc="http://schemas.openxmlformats.org/markup-compatibility/2006" xmlns:p15="http://schemas.microsoft.com/office/powerpoint/2012/main">
    <mc:Choice Requires="p15">
      <p:transition spd="slow" advTm="3084">
        <p15:prstTrans prst="prestige"/>
      </p:transition>
    </mc:Choice>
    <mc:Fallback xmlns="">
      <p:transition spd="slow" advTm="30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900"/>
                            </p:stCondLst>
                            <p:childTnLst>
                              <p:par>
                                <p:cTn id="10" presetID="2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tmplLst>
          <p:tmpl>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ull screen image and year">
    <p:spTree>
      <p:nvGrpSpPr>
        <p:cNvPr id="1" name=""/>
        <p:cNvGrpSpPr/>
        <p:nvPr/>
      </p:nvGrpSpPr>
      <p:grpSpPr>
        <a:xfrm>
          <a:off x="0" y="0"/>
          <a:ext cx="0" cy="0"/>
          <a:chOff x="0" y="0"/>
          <a:chExt cx="0" cy="0"/>
        </a:xfrm>
      </p:grpSpPr>
      <p:sp>
        <p:nvSpPr>
          <p:cNvPr id="3" name="Picture Placeholder 6"/>
          <p:cNvSpPr>
            <a:spLocks noGrp="1"/>
          </p:cNvSpPr>
          <p:nvPr>
            <p:ph type="pic" sz="quarter" idx="13" hasCustomPrompt="1"/>
          </p:nvPr>
        </p:nvSpPr>
        <p:spPr>
          <a:xfrm>
            <a:off x="0" y="0"/>
            <a:ext cx="18288000" cy="10285413"/>
          </a:xfrm>
          <a:solidFill>
            <a:schemeClr val="bg2">
              <a:lumMod val="50000"/>
            </a:schemeClr>
          </a:solidFill>
        </p:spPr>
        <p:txBody>
          <a:bodyPr/>
          <a:lstStyle>
            <a:lvl1pPr>
              <a:defRPr i="1" baseline="0"/>
            </a:lvl1pPr>
          </a:lstStyle>
          <a:p>
            <a:r>
              <a:rPr kumimoji="1" lang="en-US" altLang="ja-JP"/>
              <a:t>Insert an image</a:t>
            </a:r>
            <a:endParaRPr kumimoji="1" lang="ja-JP" altLang="en-US"/>
          </a:p>
        </p:txBody>
      </p:sp>
      <p:sp>
        <p:nvSpPr>
          <p:cNvPr id="5" name="テキスト プレースホルダー 5"/>
          <p:cNvSpPr>
            <a:spLocks noGrp="1"/>
          </p:cNvSpPr>
          <p:nvPr>
            <p:ph type="body" sz="quarter" idx="15" hasCustomPrompt="1"/>
          </p:nvPr>
        </p:nvSpPr>
        <p:spPr>
          <a:xfrm>
            <a:off x="763705" y="990316"/>
            <a:ext cx="2333866" cy="5167087"/>
          </a:xfrm>
        </p:spPr>
        <p:txBody>
          <a:bodyPr numCol="1" spcCol="360000" anchor="ctr">
            <a:noAutofit/>
          </a:bodyPr>
          <a:lstStyle>
            <a:lvl1pPr marL="0" indent="0" algn="r">
              <a:lnSpc>
                <a:spcPct val="100000"/>
              </a:lnSpc>
              <a:spcBef>
                <a:spcPts val="0"/>
              </a:spcBef>
              <a:buClr>
                <a:schemeClr val="accent1"/>
              </a:buClr>
              <a:buFontTx/>
              <a:buNone/>
              <a:defRPr sz="30000" i="1">
                <a:solidFill>
                  <a:schemeClr val="accent1"/>
                </a:solidFill>
              </a:defRPr>
            </a:lvl1pPr>
          </a:lstStyle>
          <a:p>
            <a:pPr lvl="0"/>
            <a:r>
              <a:rPr kumimoji="1" lang="en-US" altLang="ja-JP"/>
              <a:t>0</a:t>
            </a:r>
            <a:endParaRPr kumimoji="1" lang="ja-JP" altLang="en-US"/>
          </a:p>
        </p:txBody>
      </p:sp>
      <p:sp>
        <p:nvSpPr>
          <p:cNvPr id="8" name="タイトル 1"/>
          <p:cNvSpPr>
            <a:spLocks noGrp="1"/>
          </p:cNvSpPr>
          <p:nvPr>
            <p:ph type="title" hasCustomPrompt="1"/>
          </p:nvPr>
        </p:nvSpPr>
        <p:spPr>
          <a:xfrm>
            <a:off x="9383137" y="615268"/>
            <a:ext cx="8198047" cy="3715657"/>
          </a:xfrm>
        </p:spPr>
        <p:txBody>
          <a:bodyPr anchor="b">
            <a:normAutofit/>
          </a:bodyPr>
          <a:lstStyle>
            <a:lvl1pPr algn="l">
              <a:lnSpc>
                <a:spcPct val="80000"/>
              </a:lnSpc>
              <a:defRPr sz="8000" baseline="0">
                <a:solidFill>
                  <a:schemeClr val="tx1"/>
                </a:solidFill>
                <a:latin typeface="Roboto Bold" pitchFamily="2" charset="0"/>
              </a:defRPr>
            </a:lvl1pPr>
          </a:lstStyle>
          <a:p>
            <a:r>
              <a:rPr kumimoji="1" lang="en-US" altLang="ja-JP"/>
              <a:t>Slide Title </a:t>
            </a:r>
            <a:br>
              <a:rPr kumimoji="1" lang="en-US" altLang="ja-JP"/>
            </a:br>
            <a:r>
              <a:rPr kumimoji="1" lang="en-US" altLang="ja-JP"/>
              <a:t>Goes Here</a:t>
            </a:r>
            <a:endParaRPr kumimoji="1" lang="ja-JP" altLang="en-US"/>
          </a:p>
        </p:txBody>
      </p:sp>
      <p:sp>
        <p:nvSpPr>
          <p:cNvPr id="9" name="テキスト プレースホルダー 5"/>
          <p:cNvSpPr>
            <a:spLocks noGrp="1"/>
          </p:cNvSpPr>
          <p:nvPr>
            <p:ph type="body" sz="quarter" idx="16" hasCustomPrompt="1"/>
          </p:nvPr>
        </p:nvSpPr>
        <p:spPr>
          <a:xfrm>
            <a:off x="2604325" y="1344326"/>
            <a:ext cx="2333866" cy="5178199"/>
          </a:xfrm>
        </p:spPr>
        <p:txBody>
          <a:bodyPr numCol="1" spcCol="360000" anchor="ctr">
            <a:noAutofit/>
          </a:bodyPr>
          <a:lstStyle>
            <a:lvl1pPr marL="0" indent="0" algn="r">
              <a:lnSpc>
                <a:spcPct val="100000"/>
              </a:lnSpc>
              <a:spcBef>
                <a:spcPts val="0"/>
              </a:spcBef>
              <a:buClr>
                <a:schemeClr val="accent1"/>
              </a:buClr>
              <a:buFontTx/>
              <a:buNone/>
              <a:defRPr sz="30000" i="1">
                <a:solidFill>
                  <a:schemeClr val="accent1"/>
                </a:solidFill>
              </a:defRPr>
            </a:lvl1pPr>
          </a:lstStyle>
          <a:p>
            <a:pPr lvl="0"/>
            <a:r>
              <a:rPr kumimoji="1" lang="en-US" altLang="ja-JP"/>
              <a:t>0</a:t>
            </a:r>
            <a:endParaRPr kumimoji="1" lang="ja-JP" altLang="en-US"/>
          </a:p>
        </p:txBody>
      </p:sp>
      <p:sp>
        <p:nvSpPr>
          <p:cNvPr id="10" name="テキスト プレースホルダー 5"/>
          <p:cNvSpPr>
            <a:spLocks noGrp="1"/>
          </p:cNvSpPr>
          <p:nvPr>
            <p:ph type="body" sz="quarter" idx="17" hasCustomPrompt="1"/>
          </p:nvPr>
        </p:nvSpPr>
        <p:spPr>
          <a:xfrm>
            <a:off x="4444945" y="615268"/>
            <a:ext cx="2333866" cy="5167087"/>
          </a:xfrm>
        </p:spPr>
        <p:txBody>
          <a:bodyPr numCol="1" spcCol="360000" anchor="ctr">
            <a:noAutofit/>
          </a:bodyPr>
          <a:lstStyle>
            <a:lvl1pPr marL="0" indent="0" algn="r">
              <a:lnSpc>
                <a:spcPct val="100000"/>
              </a:lnSpc>
              <a:spcBef>
                <a:spcPts val="0"/>
              </a:spcBef>
              <a:buClr>
                <a:schemeClr val="accent1"/>
              </a:buClr>
              <a:buFontTx/>
              <a:buNone/>
              <a:defRPr sz="30000" i="1">
                <a:solidFill>
                  <a:schemeClr val="accent1"/>
                </a:solidFill>
              </a:defRPr>
            </a:lvl1pPr>
          </a:lstStyle>
          <a:p>
            <a:pPr lvl="0"/>
            <a:r>
              <a:rPr kumimoji="1" lang="en-US" altLang="ja-JP"/>
              <a:t>0</a:t>
            </a:r>
            <a:endParaRPr kumimoji="1" lang="ja-JP" altLang="en-US"/>
          </a:p>
        </p:txBody>
      </p:sp>
      <p:sp>
        <p:nvSpPr>
          <p:cNvPr id="11" name="テキスト プレースホルダー 5"/>
          <p:cNvSpPr>
            <a:spLocks noGrp="1"/>
          </p:cNvSpPr>
          <p:nvPr>
            <p:ph type="body" sz="quarter" idx="18" hasCustomPrompt="1"/>
          </p:nvPr>
        </p:nvSpPr>
        <p:spPr>
          <a:xfrm>
            <a:off x="6285565" y="1747070"/>
            <a:ext cx="2333866" cy="5167087"/>
          </a:xfrm>
        </p:spPr>
        <p:txBody>
          <a:bodyPr numCol="1" spcCol="360000" anchor="ctr">
            <a:noAutofit/>
          </a:bodyPr>
          <a:lstStyle>
            <a:lvl1pPr marL="0" indent="0" algn="r">
              <a:lnSpc>
                <a:spcPct val="100000"/>
              </a:lnSpc>
              <a:spcBef>
                <a:spcPts val="0"/>
              </a:spcBef>
              <a:buClr>
                <a:schemeClr val="accent1"/>
              </a:buClr>
              <a:buFontTx/>
              <a:buNone/>
              <a:defRPr sz="30000" i="1">
                <a:solidFill>
                  <a:schemeClr val="accent1"/>
                </a:solidFill>
              </a:defRPr>
            </a:lvl1pPr>
          </a:lstStyle>
          <a:p>
            <a:pPr lvl="0"/>
            <a:r>
              <a:rPr kumimoji="1" lang="en-US" altLang="ja-JP"/>
              <a:t>0</a:t>
            </a:r>
            <a:endParaRPr kumimoji="1" lang="ja-JP" altLang="en-US"/>
          </a:p>
        </p:txBody>
      </p:sp>
      <p:sp>
        <p:nvSpPr>
          <p:cNvPr id="12" name="テキスト プレースホルダー 5"/>
          <p:cNvSpPr>
            <a:spLocks noGrp="1"/>
          </p:cNvSpPr>
          <p:nvPr>
            <p:ph type="body" sz="quarter" idx="20" hasCustomPrompt="1"/>
          </p:nvPr>
        </p:nvSpPr>
        <p:spPr>
          <a:xfrm>
            <a:off x="9383138" y="4367721"/>
            <a:ext cx="8198047" cy="1549969"/>
          </a:xfrm>
        </p:spPr>
        <p:txBody>
          <a:bodyPr numCol="1" spcCol="360000" anchor="t">
            <a:normAutofit/>
          </a:bodyPr>
          <a:lstStyle>
            <a:lvl1pPr marL="0" indent="0" algn="l">
              <a:lnSpc>
                <a:spcPct val="130000"/>
              </a:lnSpc>
              <a:spcBef>
                <a:spcPts val="1200"/>
              </a:spcBef>
              <a:buClr>
                <a:schemeClr val="accent1"/>
              </a:buClr>
              <a:buFontTx/>
              <a:buNone/>
              <a:defRPr sz="1800">
                <a:solidFill>
                  <a:schemeClr val="tx1"/>
                </a:solidFill>
              </a:defRPr>
            </a:lvl1pPr>
          </a:lstStyle>
          <a:p>
            <a:pPr lvl="0"/>
            <a:r>
              <a:rPr kumimoji="1" lang="en-US" altLang="ja-JP"/>
              <a:t>Text Goes Here</a:t>
            </a:r>
            <a:endParaRPr kumimoji="1" lang="ja-JP" altLang="en-US"/>
          </a:p>
        </p:txBody>
      </p:sp>
    </p:spTree>
    <p:extLst>
      <p:ext uri="{BB962C8B-B14F-4D97-AF65-F5344CB8AC3E}">
        <p14:creationId xmlns:p14="http://schemas.microsoft.com/office/powerpoint/2010/main" val="946294983"/>
      </p:ext>
    </p:extLst>
  </p:cSld>
  <p:clrMapOvr>
    <a:masterClrMapping/>
  </p:clrMapOvr>
  <mc:AlternateContent xmlns:mc="http://schemas.openxmlformats.org/markup-compatibility/2006" xmlns:p15="http://schemas.microsoft.com/office/powerpoint/2012/main">
    <mc:Choice Requires="p15">
      <p:transition spd="slow" advTm="3084">
        <p15:prstTrans prst="prestige"/>
      </p:transition>
    </mc:Choice>
    <mc:Fallback xmlns="">
      <p:transition spd="slow" advTm="30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 presetClass="entr" presetSubtype="6" decel="10000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75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2" dur="75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3" decel="100000" fill="hold" grpId="0" nodeType="with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 calcmode="lin" valueType="num">
                                      <p:cBhvr additive="base">
                                        <p:cTn id="15" dur="7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6" dur="750" fill="hold"/>
                                        <p:tgtEl>
                                          <p:spTgt spid="9">
                                            <p:txEl>
                                              <p:pRg st="0" end="0"/>
                                            </p:txEl>
                                          </p:spTgt>
                                        </p:tgtEl>
                                        <p:attrNameLst>
                                          <p:attrName>ppt_y</p:attrName>
                                        </p:attrNameLst>
                                      </p:cBhvr>
                                      <p:tavLst>
                                        <p:tav tm="0">
                                          <p:val>
                                            <p:strVal val="0-#ppt_h/2"/>
                                          </p:val>
                                        </p:tav>
                                        <p:tav tm="100000">
                                          <p:val>
                                            <p:strVal val="#ppt_y"/>
                                          </p:val>
                                        </p:tav>
                                      </p:tavLst>
                                    </p:anim>
                                  </p:childTnLst>
                                </p:cTn>
                              </p:par>
                              <p:par>
                                <p:cTn id="17" presetID="2" presetClass="entr" presetSubtype="12" decel="100000" fill="hold" grpId="0" nodeType="with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75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20" dur="750" fill="hold"/>
                                        <p:tgtEl>
                                          <p:spTgt spid="10">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9" decel="100000" fill="hold" grpId="0" nodeType="with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 calcmode="lin" valueType="num">
                                      <p:cBhvr additive="base">
                                        <p:cTn id="23" dur="75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24" dur="750" fill="hold"/>
                                        <p:tgtEl>
                                          <p:spTgt spid="11">
                                            <p:txEl>
                                              <p:pRg st="0" end="0"/>
                                            </p:txEl>
                                          </p:spTgt>
                                        </p:tgtEl>
                                        <p:attrNameLst>
                                          <p:attrName>ppt_y</p:attrName>
                                        </p:attrNameLst>
                                      </p:cBhvr>
                                      <p:tavLst>
                                        <p:tav tm="0">
                                          <p:val>
                                            <p:strVal val="0-#ppt_h/2"/>
                                          </p:val>
                                        </p:tav>
                                        <p:tav tm="100000">
                                          <p:val>
                                            <p:strVal val="#ppt_y"/>
                                          </p:val>
                                        </p:tav>
                                      </p:tavLst>
                                    </p:anim>
                                  </p:childTnLst>
                                </p:cTn>
                              </p:par>
                              <p:par>
                                <p:cTn id="25" presetID="49" presetClass="entr" presetSubtype="0" decel="100000" fill="hold" grpId="1" nodeType="with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 calcmode="lin" valueType="num">
                                      <p:cBhvr>
                                        <p:cTn id="27" dur="750" fill="hold"/>
                                        <p:tgtEl>
                                          <p:spTgt spid="5">
                                            <p:txEl>
                                              <p:pRg st="0" end="0"/>
                                            </p:txEl>
                                          </p:spTgt>
                                        </p:tgtEl>
                                        <p:attrNameLst>
                                          <p:attrName>ppt_w</p:attrName>
                                        </p:attrNameLst>
                                      </p:cBhvr>
                                      <p:tavLst>
                                        <p:tav tm="0">
                                          <p:val>
                                            <p:fltVal val="0"/>
                                          </p:val>
                                        </p:tav>
                                        <p:tav tm="100000">
                                          <p:val>
                                            <p:strVal val="#ppt_w"/>
                                          </p:val>
                                        </p:tav>
                                      </p:tavLst>
                                    </p:anim>
                                    <p:anim calcmode="lin" valueType="num">
                                      <p:cBhvr>
                                        <p:cTn id="28" dur="750" fill="hold"/>
                                        <p:tgtEl>
                                          <p:spTgt spid="5">
                                            <p:txEl>
                                              <p:pRg st="0" end="0"/>
                                            </p:txEl>
                                          </p:spTgt>
                                        </p:tgtEl>
                                        <p:attrNameLst>
                                          <p:attrName>ppt_h</p:attrName>
                                        </p:attrNameLst>
                                      </p:cBhvr>
                                      <p:tavLst>
                                        <p:tav tm="0">
                                          <p:val>
                                            <p:fltVal val="0"/>
                                          </p:val>
                                        </p:tav>
                                        <p:tav tm="100000">
                                          <p:val>
                                            <p:strVal val="#ppt_h"/>
                                          </p:val>
                                        </p:tav>
                                      </p:tavLst>
                                    </p:anim>
                                    <p:anim calcmode="lin" valueType="num">
                                      <p:cBhvr>
                                        <p:cTn id="29" dur="750" fill="hold"/>
                                        <p:tgtEl>
                                          <p:spTgt spid="5">
                                            <p:txEl>
                                              <p:pRg st="0" end="0"/>
                                            </p:txEl>
                                          </p:spTgt>
                                        </p:tgtEl>
                                        <p:attrNameLst>
                                          <p:attrName>style.rotation</p:attrName>
                                        </p:attrNameLst>
                                      </p:cBhvr>
                                      <p:tavLst>
                                        <p:tav tm="0">
                                          <p:val>
                                            <p:fltVal val="360"/>
                                          </p:val>
                                        </p:tav>
                                        <p:tav tm="100000">
                                          <p:val>
                                            <p:fltVal val="0"/>
                                          </p:val>
                                        </p:tav>
                                      </p:tavLst>
                                    </p:anim>
                                    <p:animEffect transition="in" filter="fade">
                                      <p:cBhvr>
                                        <p:cTn id="30" dur="750"/>
                                        <p:tgtEl>
                                          <p:spTgt spid="5">
                                            <p:txEl>
                                              <p:pRg st="0" end="0"/>
                                            </p:txEl>
                                          </p:spTgt>
                                        </p:tgtEl>
                                      </p:cBhvr>
                                    </p:animEffect>
                                  </p:childTnLst>
                                </p:cTn>
                              </p:par>
                              <p:par>
                                <p:cTn id="31" presetID="49" presetClass="entr" presetSubtype="0" decel="100000" fill="hold" grpId="1" nodeType="with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 calcmode="lin" valueType="num">
                                      <p:cBhvr>
                                        <p:cTn id="33" dur="750" fill="hold"/>
                                        <p:tgtEl>
                                          <p:spTgt spid="9">
                                            <p:txEl>
                                              <p:pRg st="0" end="0"/>
                                            </p:txEl>
                                          </p:spTgt>
                                        </p:tgtEl>
                                        <p:attrNameLst>
                                          <p:attrName>ppt_w</p:attrName>
                                        </p:attrNameLst>
                                      </p:cBhvr>
                                      <p:tavLst>
                                        <p:tav tm="0">
                                          <p:val>
                                            <p:fltVal val="0"/>
                                          </p:val>
                                        </p:tav>
                                        <p:tav tm="100000">
                                          <p:val>
                                            <p:strVal val="#ppt_w"/>
                                          </p:val>
                                        </p:tav>
                                      </p:tavLst>
                                    </p:anim>
                                    <p:anim calcmode="lin" valueType="num">
                                      <p:cBhvr>
                                        <p:cTn id="34" dur="750" fill="hold"/>
                                        <p:tgtEl>
                                          <p:spTgt spid="9">
                                            <p:txEl>
                                              <p:pRg st="0" end="0"/>
                                            </p:txEl>
                                          </p:spTgt>
                                        </p:tgtEl>
                                        <p:attrNameLst>
                                          <p:attrName>ppt_h</p:attrName>
                                        </p:attrNameLst>
                                      </p:cBhvr>
                                      <p:tavLst>
                                        <p:tav tm="0">
                                          <p:val>
                                            <p:fltVal val="0"/>
                                          </p:val>
                                        </p:tav>
                                        <p:tav tm="100000">
                                          <p:val>
                                            <p:strVal val="#ppt_h"/>
                                          </p:val>
                                        </p:tav>
                                      </p:tavLst>
                                    </p:anim>
                                    <p:anim calcmode="lin" valueType="num">
                                      <p:cBhvr>
                                        <p:cTn id="35" dur="750" fill="hold"/>
                                        <p:tgtEl>
                                          <p:spTgt spid="9">
                                            <p:txEl>
                                              <p:pRg st="0" end="0"/>
                                            </p:txEl>
                                          </p:spTgt>
                                        </p:tgtEl>
                                        <p:attrNameLst>
                                          <p:attrName>style.rotation</p:attrName>
                                        </p:attrNameLst>
                                      </p:cBhvr>
                                      <p:tavLst>
                                        <p:tav tm="0">
                                          <p:val>
                                            <p:fltVal val="360"/>
                                          </p:val>
                                        </p:tav>
                                        <p:tav tm="100000">
                                          <p:val>
                                            <p:fltVal val="0"/>
                                          </p:val>
                                        </p:tav>
                                      </p:tavLst>
                                    </p:anim>
                                    <p:animEffect transition="in" filter="fade">
                                      <p:cBhvr>
                                        <p:cTn id="36" dur="750"/>
                                        <p:tgtEl>
                                          <p:spTgt spid="9">
                                            <p:txEl>
                                              <p:pRg st="0" end="0"/>
                                            </p:txEl>
                                          </p:spTgt>
                                        </p:tgtEl>
                                      </p:cBhvr>
                                    </p:animEffect>
                                  </p:childTnLst>
                                </p:cTn>
                              </p:par>
                              <p:par>
                                <p:cTn id="37" presetID="49" presetClass="entr" presetSubtype="0" decel="100000" fill="hold" grpId="1" nodeType="withEffect">
                                  <p:stCondLst>
                                    <p:cond delay="0"/>
                                  </p:stCondLst>
                                  <p:childTnLst>
                                    <p:set>
                                      <p:cBhvr>
                                        <p:cTn id="38" dur="1" fill="hold">
                                          <p:stCondLst>
                                            <p:cond delay="0"/>
                                          </p:stCondLst>
                                        </p:cTn>
                                        <p:tgtEl>
                                          <p:spTgt spid="10">
                                            <p:txEl>
                                              <p:pRg st="0" end="0"/>
                                            </p:txEl>
                                          </p:spTgt>
                                        </p:tgtEl>
                                        <p:attrNameLst>
                                          <p:attrName>style.visibility</p:attrName>
                                        </p:attrNameLst>
                                      </p:cBhvr>
                                      <p:to>
                                        <p:strVal val="visible"/>
                                      </p:to>
                                    </p:set>
                                    <p:anim calcmode="lin" valueType="num">
                                      <p:cBhvr>
                                        <p:cTn id="39" dur="750" fill="hold"/>
                                        <p:tgtEl>
                                          <p:spTgt spid="10">
                                            <p:txEl>
                                              <p:pRg st="0" end="0"/>
                                            </p:txEl>
                                          </p:spTgt>
                                        </p:tgtEl>
                                        <p:attrNameLst>
                                          <p:attrName>ppt_w</p:attrName>
                                        </p:attrNameLst>
                                      </p:cBhvr>
                                      <p:tavLst>
                                        <p:tav tm="0">
                                          <p:val>
                                            <p:fltVal val="0"/>
                                          </p:val>
                                        </p:tav>
                                        <p:tav tm="100000">
                                          <p:val>
                                            <p:strVal val="#ppt_w"/>
                                          </p:val>
                                        </p:tav>
                                      </p:tavLst>
                                    </p:anim>
                                    <p:anim calcmode="lin" valueType="num">
                                      <p:cBhvr>
                                        <p:cTn id="40" dur="750" fill="hold"/>
                                        <p:tgtEl>
                                          <p:spTgt spid="10">
                                            <p:txEl>
                                              <p:pRg st="0" end="0"/>
                                            </p:txEl>
                                          </p:spTgt>
                                        </p:tgtEl>
                                        <p:attrNameLst>
                                          <p:attrName>ppt_h</p:attrName>
                                        </p:attrNameLst>
                                      </p:cBhvr>
                                      <p:tavLst>
                                        <p:tav tm="0">
                                          <p:val>
                                            <p:fltVal val="0"/>
                                          </p:val>
                                        </p:tav>
                                        <p:tav tm="100000">
                                          <p:val>
                                            <p:strVal val="#ppt_h"/>
                                          </p:val>
                                        </p:tav>
                                      </p:tavLst>
                                    </p:anim>
                                    <p:anim calcmode="lin" valueType="num">
                                      <p:cBhvr>
                                        <p:cTn id="41" dur="750" fill="hold"/>
                                        <p:tgtEl>
                                          <p:spTgt spid="10">
                                            <p:txEl>
                                              <p:pRg st="0" end="0"/>
                                            </p:txEl>
                                          </p:spTgt>
                                        </p:tgtEl>
                                        <p:attrNameLst>
                                          <p:attrName>style.rotation</p:attrName>
                                        </p:attrNameLst>
                                      </p:cBhvr>
                                      <p:tavLst>
                                        <p:tav tm="0">
                                          <p:val>
                                            <p:fltVal val="360"/>
                                          </p:val>
                                        </p:tav>
                                        <p:tav tm="100000">
                                          <p:val>
                                            <p:fltVal val="0"/>
                                          </p:val>
                                        </p:tav>
                                      </p:tavLst>
                                    </p:anim>
                                    <p:animEffect transition="in" filter="fade">
                                      <p:cBhvr>
                                        <p:cTn id="42" dur="750"/>
                                        <p:tgtEl>
                                          <p:spTgt spid="10">
                                            <p:txEl>
                                              <p:pRg st="0" end="0"/>
                                            </p:txEl>
                                          </p:spTgt>
                                        </p:tgtEl>
                                      </p:cBhvr>
                                    </p:animEffect>
                                  </p:childTnLst>
                                </p:cTn>
                              </p:par>
                              <p:par>
                                <p:cTn id="43" presetID="49" presetClass="entr" presetSubtype="0" decel="100000" fill="hold" grpId="1" nodeType="withEffect">
                                  <p:stCondLst>
                                    <p:cond delay="0"/>
                                  </p:stCondLst>
                                  <p:childTnLst>
                                    <p:set>
                                      <p:cBhvr>
                                        <p:cTn id="44" dur="1" fill="hold">
                                          <p:stCondLst>
                                            <p:cond delay="0"/>
                                          </p:stCondLst>
                                        </p:cTn>
                                        <p:tgtEl>
                                          <p:spTgt spid="11">
                                            <p:txEl>
                                              <p:pRg st="0" end="0"/>
                                            </p:txEl>
                                          </p:spTgt>
                                        </p:tgtEl>
                                        <p:attrNameLst>
                                          <p:attrName>style.visibility</p:attrName>
                                        </p:attrNameLst>
                                      </p:cBhvr>
                                      <p:to>
                                        <p:strVal val="visible"/>
                                      </p:to>
                                    </p:set>
                                    <p:anim calcmode="lin" valueType="num">
                                      <p:cBhvr>
                                        <p:cTn id="45" dur="750" fill="hold"/>
                                        <p:tgtEl>
                                          <p:spTgt spid="11">
                                            <p:txEl>
                                              <p:pRg st="0" end="0"/>
                                            </p:txEl>
                                          </p:spTgt>
                                        </p:tgtEl>
                                        <p:attrNameLst>
                                          <p:attrName>ppt_w</p:attrName>
                                        </p:attrNameLst>
                                      </p:cBhvr>
                                      <p:tavLst>
                                        <p:tav tm="0">
                                          <p:val>
                                            <p:fltVal val="0"/>
                                          </p:val>
                                        </p:tav>
                                        <p:tav tm="100000">
                                          <p:val>
                                            <p:strVal val="#ppt_w"/>
                                          </p:val>
                                        </p:tav>
                                      </p:tavLst>
                                    </p:anim>
                                    <p:anim calcmode="lin" valueType="num">
                                      <p:cBhvr>
                                        <p:cTn id="46" dur="750" fill="hold"/>
                                        <p:tgtEl>
                                          <p:spTgt spid="11">
                                            <p:txEl>
                                              <p:pRg st="0" end="0"/>
                                            </p:txEl>
                                          </p:spTgt>
                                        </p:tgtEl>
                                        <p:attrNameLst>
                                          <p:attrName>ppt_h</p:attrName>
                                        </p:attrNameLst>
                                      </p:cBhvr>
                                      <p:tavLst>
                                        <p:tav tm="0">
                                          <p:val>
                                            <p:fltVal val="0"/>
                                          </p:val>
                                        </p:tav>
                                        <p:tav tm="100000">
                                          <p:val>
                                            <p:strVal val="#ppt_h"/>
                                          </p:val>
                                        </p:tav>
                                      </p:tavLst>
                                    </p:anim>
                                    <p:anim calcmode="lin" valueType="num">
                                      <p:cBhvr>
                                        <p:cTn id="47" dur="750" fill="hold"/>
                                        <p:tgtEl>
                                          <p:spTgt spid="11">
                                            <p:txEl>
                                              <p:pRg st="0" end="0"/>
                                            </p:txEl>
                                          </p:spTgt>
                                        </p:tgtEl>
                                        <p:attrNameLst>
                                          <p:attrName>style.rotation</p:attrName>
                                        </p:attrNameLst>
                                      </p:cBhvr>
                                      <p:tavLst>
                                        <p:tav tm="0">
                                          <p:val>
                                            <p:fltVal val="360"/>
                                          </p:val>
                                        </p:tav>
                                        <p:tav tm="100000">
                                          <p:val>
                                            <p:fltVal val="0"/>
                                          </p:val>
                                        </p:tav>
                                      </p:tavLst>
                                    </p:anim>
                                    <p:animEffect transition="in" filter="fade">
                                      <p:cBhvr>
                                        <p:cTn id="48" dur="750"/>
                                        <p:tgtEl>
                                          <p:spTgt spid="11">
                                            <p:txEl>
                                              <p:pRg st="0" end="0"/>
                                            </p:txEl>
                                          </p:spTgt>
                                        </p:tgtEl>
                                      </p:cBhvr>
                                    </p:animEffect>
                                  </p:childTnLst>
                                </p:cTn>
                              </p:par>
                            </p:childTnLst>
                          </p:cTn>
                        </p:par>
                        <p:par>
                          <p:cTn id="49" fill="hold">
                            <p:stCondLst>
                              <p:cond delay="1250"/>
                            </p:stCondLst>
                            <p:childTnLst>
                              <p:par>
                                <p:cTn id="50" presetID="2" presetClass="entr" presetSubtype="4" decel="100000" fill="hold" grpId="0" nodeType="afterEffect">
                                  <p:stCondLst>
                                    <p:cond delay="250"/>
                                  </p:stCondLst>
                                  <p:iterate type="wd">
                                    <p:tmPct val="10000"/>
                                  </p:iterate>
                                  <p:childTnLst>
                                    <p:set>
                                      <p:cBhvr>
                                        <p:cTn id="51" dur="1" fill="hold">
                                          <p:stCondLst>
                                            <p:cond delay="0"/>
                                          </p:stCondLst>
                                        </p:cTn>
                                        <p:tgtEl>
                                          <p:spTgt spid="8"/>
                                        </p:tgtEl>
                                        <p:attrNameLst>
                                          <p:attrName>style.visibility</p:attrName>
                                        </p:attrNameLst>
                                      </p:cBhvr>
                                      <p:to>
                                        <p:strVal val="visible"/>
                                      </p:to>
                                    </p:set>
                                    <p:anim calcmode="lin" valueType="num">
                                      <p:cBhvr additive="base">
                                        <p:cTn id="52" dur="750" fill="hold"/>
                                        <p:tgtEl>
                                          <p:spTgt spid="8"/>
                                        </p:tgtEl>
                                        <p:attrNameLst>
                                          <p:attrName>ppt_x</p:attrName>
                                        </p:attrNameLst>
                                      </p:cBhvr>
                                      <p:tavLst>
                                        <p:tav tm="0">
                                          <p:val>
                                            <p:strVal val="#ppt_x"/>
                                          </p:val>
                                        </p:tav>
                                        <p:tav tm="100000">
                                          <p:val>
                                            <p:strVal val="#ppt_x"/>
                                          </p:val>
                                        </p:tav>
                                      </p:tavLst>
                                    </p:anim>
                                    <p:anim calcmode="lin" valueType="num">
                                      <p:cBhvr additive="base">
                                        <p:cTn id="53" dur="750" fill="hold"/>
                                        <p:tgtEl>
                                          <p:spTgt spid="8"/>
                                        </p:tgtEl>
                                        <p:attrNameLst>
                                          <p:attrName>ppt_y</p:attrName>
                                        </p:attrNameLst>
                                      </p:cBhvr>
                                      <p:tavLst>
                                        <p:tav tm="0">
                                          <p:val>
                                            <p:strVal val="1+#ppt_h/2"/>
                                          </p:val>
                                        </p:tav>
                                        <p:tav tm="100000">
                                          <p:val>
                                            <p:strVal val="#ppt_y"/>
                                          </p:val>
                                        </p:tav>
                                      </p:tavLst>
                                    </p:anim>
                                  </p:childTnLst>
                                </p:cTn>
                              </p:par>
                            </p:childTnLst>
                          </p:cTn>
                        </p:par>
                        <p:par>
                          <p:cTn id="54" fill="hold">
                            <p:stCondLst>
                              <p:cond delay="2475"/>
                            </p:stCondLst>
                            <p:childTnLst>
                              <p:par>
                                <p:cTn id="55" presetID="22" presetClass="entr" presetSubtype="8" fill="hold" grpId="0" nodeType="afterEffect">
                                  <p:stCondLst>
                                    <p:cond delay="0"/>
                                  </p:stCondLst>
                                  <p:childTnLst>
                                    <p:set>
                                      <p:cBhvr>
                                        <p:cTn id="56" dur="1" fill="hold">
                                          <p:stCondLst>
                                            <p:cond delay="0"/>
                                          </p:stCondLst>
                                        </p:cTn>
                                        <p:tgtEl>
                                          <p:spTgt spid="12">
                                            <p:txEl>
                                              <p:pRg st="0" end="0"/>
                                            </p:txEl>
                                          </p:spTgt>
                                        </p:tgtEl>
                                        <p:attrNameLst>
                                          <p:attrName>style.visibility</p:attrName>
                                        </p:attrNameLst>
                                      </p:cBhvr>
                                      <p:to>
                                        <p:strVal val="visible"/>
                                      </p:to>
                                    </p:set>
                                    <p:animEffect transition="in" filter="wipe(left)">
                                      <p:cBhvr>
                                        <p:cTn id="5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build="p">
        <p:tmplLst>
          <p:tmpl lvl="1">
            <p:tnLst>
              <p:par>
                <p:cTn presetID="2" presetClass="entr" presetSubtype="6" decel="10000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750" fill="hold"/>
                        <p:tgtEl>
                          <p:spTgt spid="5"/>
                        </p:tgtEl>
                        <p:attrNameLst>
                          <p:attrName>ppt_x</p:attrName>
                        </p:attrNameLst>
                      </p:cBhvr>
                      <p:tavLst>
                        <p:tav tm="0">
                          <p:val>
                            <p:strVal val="1+#ppt_w/2"/>
                          </p:val>
                        </p:tav>
                        <p:tav tm="100000">
                          <p:val>
                            <p:strVal val="#ppt_x"/>
                          </p:val>
                        </p:tav>
                      </p:tavLst>
                    </p:anim>
                    <p:anim calcmode="lin" valueType="num">
                      <p:cBhvr additive="base">
                        <p:cTn dur="750" fill="hold"/>
                        <p:tgtEl>
                          <p:spTgt spid="5"/>
                        </p:tgtEl>
                        <p:attrNameLst>
                          <p:attrName>ppt_y</p:attrName>
                        </p:attrNameLst>
                      </p:cBhvr>
                      <p:tavLst>
                        <p:tav tm="0">
                          <p:val>
                            <p:strVal val="1+#ppt_h/2"/>
                          </p:val>
                        </p:tav>
                        <p:tav tm="100000">
                          <p:val>
                            <p:strVal val="#ppt_y"/>
                          </p:val>
                        </p:tav>
                      </p:tavLst>
                    </p:anim>
                  </p:childTnLst>
                </p:cTn>
              </p:par>
            </p:tnLst>
          </p:tmpl>
        </p:tmplLst>
      </p:bldP>
      <p:bldP spid="5" grpId="1" build="p">
        <p:tmplLst>
          <p:tmpl lvl="1">
            <p:tnLst>
              <p:par>
                <p:cTn presetID="49" presetClass="entr" presetSubtype="0" decel="100000"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p:cTn dur="750" fill="hold"/>
                        <p:tgtEl>
                          <p:spTgt spid="5"/>
                        </p:tgtEl>
                        <p:attrNameLst>
                          <p:attrName>ppt_w</p:attrName>
                        </p:attrNameLst>
                      </p:cBhvr>
                      <p:tavLst>
                        <p:tav tm="0">
                          <p:val>
                            <p:fltVal val="0"/>
                          </p:val>
                        </p:tav>
                        <p:tav tm="100000">
                          <p:val>
                            <p:strVal val="#ppt_w"/>
                          </p:val>
                        </p:tav>
                      </p:tavLst>
                    </p:anim>
                    <p:anim calcmode="lin" valueType="num">
                      <p:cBhvr>
                        <p:cTn dur="750" fill="hold"/>
                        <p:tgtEl>
                          <p:spTgt spid="5"/>
                        </p:tgtEl>
                        <p:attrNameLst>
                          <p:attrName>ppt_h</p:attrName>
                        </p:attrNameLst>
                      </p:cBhvr>
                      <p:tavLst>
                        <p:tav tm="0">
                          <p:val>
                            <p:fltVal val="0"/>
                          </p:val>
                        </p:tav>
                        <p:tav tm="100000">
                          <p:val>
                            <p:strVal val="#ppt_h"/>
                          </p:val>
                        </p:tav>
                      </p:tavLst>
                    </p:anim>
                    <p:anim calcmode="lin" valueType="num">
                      <p:cBhvr>
                        <p:cTn dur="750" fill="hold"/>
                        <p:tgtEl>
                          <p:spTgt spid="5"/>
                        </p:tgtEl>
                        <p:attrNameLst>
                          <p:attrName>style.rotation</p:attrName>
                        </p:attrNameLst>
                      </p:cBhvr>
                      <p:tavLst>
                        <p:tav tm="0">
                          <p:val>
                            <p:fltVal val="360"/>
                          </p:val>
                        </p:tav>
                        <p:tav tm="100000">
                          <p:val>
                            <p:fltVal val="0"/>
                          </p:val>
                        </p:tav>
                      </p:tavLst>
                    </p:anim>
                    <p:animEffect transition="in" filter="fade">
                      <p:cBhvr>
                        <p:cTn dur="750"/>
                        <p:tgtEl>
                          <p:spTgt spid="5"/>
                        </p:tgtEl>
                      </p:cBhvr>
                    </p:animEffect>
                  </p:childTnLst>
                </p:cTn>
              </p:par>
            </p:tnLst>
          </p:tmpl>
        </p:tmplLst>
      </p:bldP>
      <p:bldP spid="8" grpId="0"/>
      <p:bldP spid="9" grpId="0" build="p">
        <p:tmplLst>
          <p:tmpl lvl="1">
            <p:tnLst>
              <p:par>
                <p:cTn presetID="2" presetClass="entr" presetSubtype="3"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0-#ppt_h/2"/>
                          </p:val>
                        </p:tav>
                        <p:tav tm="100000">
                          <p:val>
                            <p:strVal val="#ppt_y"/>
                          </p:val>
                        </p:tav>
                      </p:tavLst>
                    </p:anim>
                  </p:childTnLst>
                </p:cTn>
              </p:par>
            </p:tnLst>
          </p:tmpl>
        </p:tmplLst>
      </p:bldP>
      <p:bldP spid="9" grpId="1" build="p">
        <p:tmplLst>
          <p:tmpl lvl="1">
            <p:tnLst>
              <p:par>
                <p:cTn presetID="49" presetClass="entr" presetSubtype="0"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p:cTn dur="750" fill="hold"/>
                        <p:tgtEl>
                          <p:spTgt spid="9"/>
                        </p:tgtEl>
                        <p:attrNameLst>
                          <p:attrName>ppt_w</p:attrName>
                        </p:attrNameLst>
                      </p:cBhvr>
                      <p:tavLst>
                        <p:tav tm="0">
                          <p:val>
                            <p:fltVal val="0"/>
                          </p:val>
                        </p:tav>
                        <p:tav tm="100000">
                          <p:val>
                            <p:strVal val="#ppt_w"/>
                          </p:val>
                        </p:tav>
                      </p:tavLst>
                    </p:anim>
                    <p:anim calcmode="lin" valueType="num">
                      <p:cBhvr>
                        <p:cTn dur="750" fill="hold"/>
                        <p:tgtEl>
                          <p:spTgt spid="9"/>
                        </p:tgtEl>
                        <p:attrNameLst>
                          <p:attrName>ppt_h</p:attrName>
                        </p:attrNameLst>
                      </p:cBhvr>
                      <p:tavLst>
                        <p:tav tm="0">
                          <p:val>
                            <p:fltVal val="0"/>
                          </p:val>
                        </p:tav>
                        <p:tav tm="100000">
                          <p:val>
                            <p:strVal val="#ppt_h"/>
                          </p:val>
                        </p:tav>
                      </p:tavLst>
                    </p:anim>
                    <p:anim calcmode="lin" valueType="num">
                      <p:cBhvr>
                        <p:cTn dur="750" fill="hold"/>
                        <p:tgtEl>
                          <p:spTgt spid="9"/>
                        </p:tgtEl>
                        <p:attrNameLst>
                          <p:attrName>style.rotation</p:attrName>
                        </p:attrNameLst>
                      </p:cBhvr>
                      <p:tavLst>
                        <p:tav tm="0">
                          <p:val>
                            <p:fltVal val="360"/>
                          </p:val>
                        </p:tav>
                        <p:tav tm="100000">
                          <p:val>
                            <p:fltVal val="0"/>
                          </p:val>
                        </p:tav>
                      </p:tavLst>
                    </p:anim>
                    <p:animEffect transition="in" filter="fade">
                      <p:cBhvr>
                        <p:cTn dur="750"/>
                        <p:tgtEl>
                          <p:spTgt spid="9"/>
                        </p:tgtEl>
                      </p:cBhvr>
                    </p:animEffect>
                  </p:childTnLst>
                </p:cTn>
              </p:par>
            </p:tnLst>
          </p:tmpl>
        </p:tmplLst>
      </p:bldP>
      <p:bldP spid="10" grpId="0" build="p">
        <p:tmplLst>
          <p:tmpl lvl="1">
            <p:tnLst>
              <p:par>
                <p:cTn presetID="2" presetClass="entr" presetSubtype="12"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0-#ppt_w/2"/>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0" grpId="1" build="p">
        <p:tmplLst>
          <p:tmpl lvl="1">
            <p:tnLst>
              <p:par>
                <p:cTn presetID="49" presetClass="entr" presetSubtype="0"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p:cTn dur="750" fill="hold"/>
                        <p:tgtEl>
                          <p:spTgt spid="10"/>
                        </p:tgtEl>
                        <p:attrNameLst>
                          <p:attrName>ppt_w</p:attrName>
                        </p:attrNameLst>
                      </p:cBhvr>
                      <p:tavLst>
                        <p:tav tm="0">
                          <p:val>
                            <p:fltVal val="0"/>
                          </p:val>
                        </p:tav>
                        <p:tav tm="100000">
                          <p:val>
                            <p:strVal val="#ppt_w"/>
                          </p:val>
                        </p:tav>
                      </p:tavLst>
                    </p:anim>
                    <p:anim calcmode="lin" valueType="num">
                      <p:cBhvr>
                        <p:cTn dur="750" fill="hold"/>
                        <p:tgtEl>
                          <p:spTgt spid="10"/>
                        </p:tgtEl>
                        <p:attrNameLst>
                          <p:attrName>ppt_h</p:attrName>
                        </p:attrNameLst>
                      </p:cBhvr>
                      <p:tavLst>
                        <p:tav tm="0">
                          <p:val>
                            <p:fltVal val="0"/>
                          </p:val>
                        </p:tav>
                        <p:tav tm="100000">
                          <p:val>
                            <p:strVal val="#ppt_h"/>
                          </p:val>
                        </p:tav>
                      </p:tavLst>
                    </p:anim>
                    <p:anim calcmode="lin" valueType="num">
                      <p:cBhvr>
                        <p:cTn dur="750" fill="hold"/>
                        <p:tgtEl>
                          <p:spTgt spid="10"/>
                        </p:tgtEl>
                        <p:attrNameLst>
                          <p:attrName>style.rotation</p:attrName>
                        </p:attrNameLst>
                      </p:cBhvr>
                      <p:tavLst>
                        <p:tav tm="0">
                          <p:val>
                            <p:fltVal val="360"/>
                          </p:val>
                        </p:tav>
                        <p:tav tm="100000">
                          <p:val>
                            <p:fltVal val="0"/>
                          </p:val>
                        </p:tav>
                      </p:tavLst>
                    </p:anim>
                    <p:animEffect transition="in" filter="fade">
                      <p:cBhvr>
                        <p:cTn dur="750"/>
                        <p:tgtEl>
                          <p:spTgt spid="10"/>
                        </p:tgtEl>
                      </p:cBhvr>
                    </p:animEffect>
                  </p:childTnLst>
                </p:cTn>
              </p:par>
            </p:tnLst>
          </p:tmpl>
        </p:tmplLst>
      </p:bldP>
      <p:bldP spid="11" grpId="0" build="p">
        <p:tmplLst>
          <p:tmpl lvl="1">
            <p:tnLst>
              <p:par>
                <p:cTn presetID="2" presetClass="entr" presetSubtype="9"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0-#ppt_w/2"/>
                          </p:val>
                        </p:tav>
                        <p:tav tm="100000">
                          <p:val>
                            <p:strVal val="#ppt_x"/>
                          </p:val>
                        </p:tav>
                      </p:tavLst>
                    </p:anim>
                    <p:anim calcmode="lin" valueType="num">
                      <p:cBhvr additive="base">
                        <p:cTn dur="750" fill="hold"/>
                        <p:tgtEl>
                          <p:spTgt spid="11"/>
                        </p:tgtEl>
                        <p:attrNameLst>
                          <p:attrName>ppt_y</p:attrName>
                        </p:attrNameLst>
                      </p:cBhvr>
                      <p:tavLst>
                        <p:tav tm="0">
                          <p:val>
                            <p:strVal val="0-#ppt_h/2"/>
                          </p:val>
                        </p:tav>
                        <p:tav tm="100000">
                          <p:val>
                            <p:strVal val="#ppt_y"/>
                          </p:val>
                        </p:tav>
                      </p:tavLst>
                    </p:anim>
                  </p:childTnLst>
                </p:cTn>
              </p:par>
            </p:tnLst>
          </p:tmpl>
        </p:tmplLst>
      </p:bldP>
      <p:bldP spid="11" grpId="1" build="p">
        <p:tmplLst>
          <p:tmpl lvl="1">
            <p:tnLst>
              <p:par>
                <p:cTn presetID="49" presetClass="entr" presetSubtype="0"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p:cTn dur="750" fill="hold"/>
                        <p:tgtEl>
                          <p:spTgt spid="11"/>
                        </p:tgtEl>
                        <p:attrNameLst>
                          <p:attrName>ppt_w</p:attrName>
                        </p:attrNameLst>
                      </p:cBhvr>
                      <p:tavLst>
                        <p:tav tm="0">
                          <p:val>
                            <p:fltVal val="0"/>
                          </p:val>
                        </p:tav>
                        <p:tav tm="100000">
                          <p:val>
                            <p:strVal val="#ppt_w"/>
                          </p:val>
                        </p:tav>
                      </p:tavLst>
                    </p:anim>
                    <p:anim calcmode="lin" valueType="num">
                      <p:cBhvr>
                        <p:cTn dur="750" fill="hold"/>
                        <p:tgtEl>
                          <p:spTgt spid="11"/>
                        </p:tgtEl>
                        <p:attrNameLst>
                          <p:attrName>ppt_h</p:attrName>
                        </p:attrNameLst>
                      </p:cBhvr>
                      <p:tavLst>
                        <p:tav tm="0">
                          <p:val>
                            <p:fltVal val="0"/>
                          </p:val>
                        </p:tav>
                        <p:tav tm="100000">
                          <p:val>
                            <p:strVal val="#ppt_h"/>
                          </p:val>
                        </p:tav>
                      </p:tavLst>
                    </p:anim>
                    <p:anim calcmode="lin" valueType="num">
                      <p:cBhvr>
                        <p:cTn dur="750" fill="hold"/>
                        <p:tgtEl>
                          <p:spTgt spid="11"/>
                        </p:tgtEl>
                        <p:attrNameLst>
                          <p:attrName>style.rotation</p:attrName>
                        </p:attrNameLst>
                      </p:cBhvr>
                      <p:tavLst>
                        <p:tav tm="0">
                          <p:val>
                            <p:fltVal val="360"/>
                          </p:val>
                        </p:tav>
                        <p:tav tm="100000">
                          <p:val>
                            <p:fltVal val="0"/>
                          </p:val>
                        </p:tav>
                      </p:tavLst>
                    </p:anim>
                    <p:animEffect transition="in" filter="fade">
                      <p:cBhvr>
                        <p:cTn dur="750"/>
                        <p:tgtEl>
                          <p:spTgt spid="11"/>
                        </p:tgtEl>
                      </p:cBhvr>
                    </p:animEffect>
                  </p:childTnLst>
                </p:cTn>
              </p:par>
            </p:tnLst>
          </p:tmpl>
        </p:tmplLst>
      </p:bldP>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Fullscreen image and text 2">
    <p:spTree>
      <p:nvGrpSpPr>
        <p:cNvPr id="1" name=""/>
        <p:cNvGrpSpPr/>
        <p:nvPr/>
      </p:nvGrpSpPr>
      <p:grpSpPr>
        <a:xfrm>
          <a:off x="0" y="0"/>
          <a:ext cx="0" cy="0"/>
          <a:chOff x="0" y="0"/>
          <a:chExt cx="0" cy="0"/>
        </a:xfrm>
      </p:grpSpPr>
      <p:sp>
        <p:nvSpPr>
          <p:cNvPr id="13" name="Picture Placeholder 6"/>
          <p:cNvSpPr>
            <a:spLocks noGrp="1"/>
          </p:cNvSpPr>
          <p:nvPr>
            <p:ph type="pic" sz="quarter" idx="13" hasCustomPrompt="1"/>
          </p:nvPr>
        </p:nvSpPr>
        <p:spPr>
          <a:xfrm>
            <a:off x="0" y="0"/>
            <a:ext cx="18288000" cy="10285413"/>
          </a:xfrm>
          <a:solidFill>
            <a:schemeClr val="tx2">
              <a:lumMod val="50000"/>
            </a:schemeClr>
          </a:solidFill>
        </p:spPr>
        <p:txBody>
          <a:bodyPr/>
          <a:lstStyle>
            <a:lvl1pPr>
              <a:defRPr i="1" baseline="0"/>
            </a:lvl1pPr>
          </a:lstStyle>
          <a:p>
            <a:r>
              <a:rPr kumimoji="1" lang="en-US" altLang="ja-JP"/>
              <a:t>Insert an image</a:t>
            </a:r>
            <a:endParaRPr kumimoji="1" lang="ja-JP" altLang="en-US"/>
          </a:p>
        </p:txBody>
      </p:sp>
      <p:sp>
        <p:nvSpPr>
          <p:cNvPr id="14" name="テキスト プレースホルダー 5"/>
          <p:cNvSpPr>
            <a:spLocks noGrp="1"/>
          </p:cNvSpPr>
          <p:nvPr>
            <p:ph type="body" sz="quarter" idx="12" hasCustomPrompt="1"/>
          </p:nvPr>
        </p:nvSpPr>
        <p:spPr>
          <a:xfrm>
            <a:off x="9144000" y="-1"/>
            <a:ext cx="9144000" cy="10285413"/>
          </a:xfrm>
          <a:solidFill>
            <a:schemeClr val="tx1">
              <a:alpha val="50000"/>
            </a:schemeClr>
          </a:solidFill>
        </p:spPr>
        <p:txBody>
          <a:bodyPr numCol="1" spcCol="360000" anchor="t">
            <a:normAutofit/>
          </a:bodyPr>
          <a:lstStyle>
            <a:lvl1pPr algn="l">
              <a:spcBef>
                <a:spcPts val="1200"/>
              </a:spcBef>
              <a:defRPr sz="1800">
                <a:solidFill>
                  <a:schemeClr val="bg2"/>
                </a:solidFill>
              </a:defRPr>
            </a:lvl1pPr>
          </a:lstStyle>
          <a:p>
            <a:pPr lvl="0"/>
            <a:r>
              <a:rPr kumimoji="1" lang="en-US" altLang="ja-JP"/>
              <a:t> </a:t>
            </a:r>
            <a:endParaRPr kumimoji="1" lang="ja-JP" altLang="en-US"/>
          </a:p>
        </p:txBody>
      </p:sp>
      <p:sp>
        <p:nvSpPr>
          <p:cNvPr id="15" name="タイトル 1"/>
          <p:cNvSpPr>
            <a:spLocks noGrp="1"/>
          </p:cNvSpPr>
          <p:nvPr>
            <p:ph type="title" hasCustomPrompt="1"/>
          </p:nvPr>
        </p:nvSpPr>
        <p:spPr>
          <a:xfrm>
            <a:off x="9677400" y="833993"/>
            <a:ext cx="8058150" cy="5000749"/>
          </a:xfrm>
        </p:spPr>
        <p:txBody>
          <a:bodyPr anchor="ctr">
            <a:normAutofit/>
          </a:bodyPr>
          <a:lstStyle>
            <a:lvl1pPr algn="l">
              <a:lnSpc>
                <a:spcPct val="80000"/>
              </a:lnSpc>
              <a:defRPr sz="8000" baseline="0">
                <a:latin typeface="Roboto Bold" pitchFamily="2" charset="0"/>
              </a:defRPr>
            </a:lvl1pPr>
          </a:lstStyle>
          <a:p>
            <a:r>
              <a:rPr kumimoji="1" lang="en-US" altLang="ja-JP"/>
              <a:t>Slide Title Goes Here</a:t>
            </a:r>
            <a:endParaRPr kumimoji="1" lang="ja-JP" altLang="en-US"/>
          </a:p>
        </p:txBody>
      </p:sp>
      <p:sp>
        <p:nvSpPr>
          <p:cNvPr id="16" name="テキスト プレースホルダー 12"/>
          <p:cNvSpPr>
            <a:spLocks noGrp="1"/>
          </p:cNvSpPr>
          <p:nvPr>
            <p:ph type="body" sz="quarter" idx="27" hasCustomPrompt="1"/>
          </p:nvPr>
        </p:nvSpPr>
        <p:spPr>
          <a:xfrm>
            <a:off x="9677400" y="5900795"/>
            <a:ext cx="8058150" cy="3504461"/>
          </a:xfrm>
        </p:spPr>
        <p:txBody>
          <a:bodyPr>
            <a:normAutofit/>
          </a:bodyPr>
          <a:lstStyle>
            <a:lvl1pPr marL="342900" indent="-342900" algn="l">
              <a:spcBef>
                <a:spcPts val="1200"/>
              </a:spcBef>
              <a:buClr>
                <a:schemeClr val="accent1"/>
              </a:buClr>
              <a:buFont typeface="Wingdings" panose="05000000000000000000" pitchFamily="2" charset="2"/>
              <a:buChar char="n"/>
              <a:defRPr sz="2000" baseline="0">
                <a:solidFill>
                  <a:schemeClr val="bg2"/>
                </a:solidFill>
              </a:defRPr>
            </a:lvl1pPr>
          </a:lstStyle>
          <a:p>
            <a:pPr lvl="0"/>
            <a:r>
              <a:rPr kumimoji="1" lang="en-US" altLang="ja-JP"/>
              <a:t>Text goes here</a:t>
            </a:r>
            <a:endParaRPr kumimoji="1" lang="ja-JP" altLang="en-US"/>
          </a:p>
        </p:txBody>
      </p:sp>
    </p:spTree>
    <p:extLst>
      <p:ext uri="{BB962C8B-B14F-4D97-AF65-F5344CB8AC3E}">
        <p14:creationId xmlns:p14="http://schemas.microsoft.com/office/powerpoint/2010/main" val="4122292008"/>
      </p:ext>
    </p:extLst>
  </p:cSld>
  <p:clrMapOvr>
    <a:masterClrMapping/>
  </p:clrMapOvr>
  <mc:AlternateContent xmlns:mc="http://schemas.openxmlformats.org/markup-compatibility/2006" xmlns:p15="http://schemas.microsoft.com/office/powerpoint/2012/main">
    <mc:Choice Requires="p15">
      <p:transition spd="slow" advTm="3084">
        <p15:prstTrans prst="prestige"/>
      </p:transition>
    </mc:Choice>
    <mc:Fallback xmlns="">
      <p:transition spd="slow" advTm="30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par>
                          <p:cTn id="8" fill="hold">
                            <p:stCondLst>
                              <p:cond delay="500"/>
                            </p:stCondLst>
                            <p:childTnLst>
                              <p:par>
                                <p:cTn id="9" presetID="22" presetClass="entr" presetSubtype="1" fill="hold" grpId="0" nodeType="afterEffect">
                                  <p:stCondLst>
                                    <p:cond delay="25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par>
                                <p:cTn id="12" presetID="2" presetClass="entr" presetSubtype="1" decel="100000" fill="hold" grpId="0" nodeType="withEffect">
                                  <p:stCondLst>
                                    <p:cond delay="0"/>
                                  </p:stCondLst>
                                  <p:iterate type="wd">
                                    <p:tmPct val="10000"/>
                                  </p:iterate>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750" fill="hold"/>
                                        <p:tgtEl>
                                          <p:spTgt spid="15"/>
                                        </p:tgtEl>
                                        <p:attrNameLst>
                                          <p:attrName>ppt_x</p:attrName>
                                        </p:attrNameLst>
                                      </p:cBhvr>
                                      <p:tavLst>
                                        <p:tav tm="0">
                                          <p:val>
                                            <p:strVal val="#ppt_x"/>
                                          </p:val>
                                        </p:tav>
                                        <p:tav tm="100000">
                                          <p:val>
                                            <p:strVal val="#ppt_x"/>
                                          </p:val>
                                        </p:tav>
                                      </p:tavLst>
                                    </p:anim>
                                    <p:anim calcmode="lin" valueType="num">
                                      <p:cBhvr additive="base">
                                        <p:cTn id="15" dur="750" fill="hold"/>
                                        <p:tgtEl>
                                          <p:spTgt spid="15"/>
                                        </p:tgtEl>
                                        <p:attrNameLst>
                                          <p:attrName>ppt_y</p:attrName>
                                        </p:attrNameLst>
                                      </p:cBhvr>
                                      <p:tavLst>
                                        <p:tav tm="0">
                                          <p:val>
                                            <p:strVal val="0-#ppt_h/2"/>
                                          </p:val>
                                        </p:tav>
                                        <p:tav tm="100000">
                                          <p:val>
                                            <p:strVal val="#ppt_y"/>
                                          </p:val>
                                        </p:tav>
                                      </p:tavLst>
                                    </p:anim>
                                  </p:childTnLst>
                                </p:cTn>
                              </p:par>
                            </p:childTnLst>
                          </p:cTn>
                        </p:par>
                        <p:par>
                          <p:cTn id="16" fill="hold">
                            <p:stCondLst>
                              <p:cond delay="1475"/>
                            </p:stCondLst>
                            <p:childTnLst>
                              <p:par>
                                <p:cTn id="17" presetID="22" presetClass="entr" presetSubtype="8" fill="hold" grpId="0" nodeType="after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Effect transition="in" filter="wipe(left)">
                                      <p:cBhvr>
                                        <p:cTn id="19"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tmplLst>
          <p:tmpl>
            <p:tnLst>
              <p:par>
                <p:cTn presetID="22" presetClass="entr" presetSubtype="1" fill="hold" nodeType="after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wipe(up)">
                      <p:cBhvr>
                        <p:cTn dur="500"/>
                        <p:tgtEl>
                          <p:spTgt spid="14"/>
                        </p:tgtEl>
                      </p:cBhvr>
                    </p:animEffect>
                  </p:childTnLst>
                </p:cTn>
              </p:par>
            </p:tnLst>
          </p:tmpl>
        </p:tmplLst>
      </p:bldP>
      <p:bldP spid="15" grpId="0"/>
      <p:bldP spid="16" grpId="0" build="p">
        <p:tmplLst>
          <p:tmpl lvl="1">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Lst>
  </p:timing>
  <p:extLst>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Fullscreen image and text ">
    <p:spTree>
      <p:nvGrpSpPr>
        <p:cNvPr id="1" name=""/>
        <p:cNvGrpSpPr/>
        <p:nvPr/>
      </p:nvGrpSpPr>
      <p:grpSpPr>
        <a:xfrm>
          <a:off x="0" y="0"/>
          <a:ext cx="0" cy="0"/>
          <a:chOff x="0" y="0"/>
          <a:chExt cx="0" cy="0"/>
        </a:xfrm>
      </p:grpSpPr>
      <p:sp>
        <p:nvSpPr>
          <p:cNvPr id="3" name="Picture Placeholder 6"/>
          <p:cNvSpPr>
            <a:spLocks noGrp="1"/>
          </p:cNvSpPr>
          <p:nvPr>
            <p:ph type="pic" sz="quarter" idx="13" hasCustomPrompt="1"/>
          </p:nvPr>
        </p:nvSpPr>
        <p:spPr>
          <a:xfrm>
            <a:off x="0" y="0"/>
            <a:ext cx="18288000" cy="10285413"/>
          </a:xfrm>
          <a:solidFill>
            <a:schemeClr val="tx2">
              <a:lumMod val="50000"/>
            </a:schemeClr>
          </a:solidFill>
        </p:spPr>
        <p:txBody>
          <a:bodyPr/>
          <a:lstStyle>
            <a:lvl1pPr>
              <a:defRPr i="1" baseline="0"/>
            </a:lvl1pPr>
          </a:lstStyle>
          <a:p>
            <a:r>
              <a:rPr kumimoji="1" lang="en-US" altLang="ja-JP"/>
              <a:t>Insert an image</a:t>
            </a:r>
            <a:endParaRPr kumimoji="1" lang="ja-JP" altLang="en-US"/>
          </a:p>
        </p:txBody>
      </p:sp>
      <p:sp>
        <p:nvSpPr>
          <p:cNvPr id="4" name="タイトル 1"/>
          <p:cNvSpPr>
            <a:spLocks noGrp="1"/>
          </p:cNvSpPr>
          <p:nvPr>
            <p:ph type="title" hasCustomPrompt="1"/>
          </p:nvPr>
        </p:nvSpPr>
        <p:spPr>
          <a:xfrm>
            <a:off x="1776845" y="7135091"/>
            <a:ext cx="14734309" cy="2895600"/>
          </a:xfrm>
        </p:spPr>
        <p:txBody>
          <a:bodyPr anchor="ctr">
            <a:normAutofit/>
          </a:bodyPr>
          <a:lstStyle>
            <a:lvl1pPr algn="ctr">
              <a:lnSpc>
                <a:spcPct val="80000"/>
              </a:lnSpc>
              <a:defRPr sz="8000" baseline="0">
                <a:latin typeface="Roboto Bold" pitchFamily="2" charset="0"/>
              </a:defRPr>
            </a:lvl1pPr>
          </a:lstStyle>
          <a:p>
            <a:r>
              <a:rPr kumimoji="1" lang="en-US" altLang="ja-JP"/>
              <a:t>Slide Title Goes Here</a:t>
            </a:r>
            <a:endParaRPr kumimoji="1" lang="ja-JP" altLang="en-US"/>
          </a:p>
        </p:txBody>
      </p:sp>
    </p:spTree>
    <p:extLst>
      <p:ext uri="{BB962C8B-B14F-4D97-AF65-F5344CB8AC3E}">
        <p14:creationId xmlns:p14="http://schemas.microsoft.com/office/powerpoint/2010/main" val="2086343429"/>
      </p:ext>
    </p:extLst>
  </p:cSld>
  <p:clrMapOvr>
    <a:masterClrMapping/>
  </p:clrMapOvr>
  <mc:AlternateContent xmlns:mc="http://schemas.openxmlformats.org/markup-compatibility/2006" xmlns:p15="http://schemas.microsoft.com/office/powerpoint/2012/main">
    <mc:Choice Requires="p15">
      <p:transition spd="slow" advTm="3084">
        <p15:prstTrans prst="prestige"/>
      </p:transition>
    </mc:Choice>
    <mc:Fallback xmlns="">
      <p:transition spd="slow" advTm="30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 presetClass="entr" presetSubtype="4" decel="100000" fill="hold" grpId="0" nodeType="withEffect">
                                  <p:stCondLst>
                                    <p:cond delay="0"/>
                                  </p:stCondLst>
                                  <p:iterate type="wd">
                                    <p:tmPct val="10000"/>
                                  </p:iterate>
                                  <p:childTnLst>
                                    <p:set>
                                      <p:cBhvr>
                                        <p:cTn id="9" dur="1" fill="hold">
                                          <p:stCondLst>
                                            <p:cond delay="0"/>
                                          </p:stCondLst>
                                        </p:cTn>
                                        <p:tgtEl>
                                          <p:spTgt spid="4"/>
                                        </p:tgtEl>
                                        <p:attrNameLst>
                                          <p:attrName>style.visibility</p:attrName>
                                        </p:attrNameLst>
                                      </p:cBhvr>
                                      <p:to>
                                        <p:strVal val="visible"/>
                                      </p:to>
                                    </p:set>
                                    <p:anim calcmode="lin" valueType="num">
                                      <p:cBhvr additive="base">
                                        <p:cTn id="10" dur="750" fill="hold"/>
                                        <p:tgtEl>
                                          <p:spTgt spid="4"/>
                                        </p:tgtEl>
                                        <p:attrNameLst>
                                          <p:attrName>ppt_x</p:attrName>
                                        </p:attrNameLst>
                                      </p:cBhvr>
                                      <p:tavLst>
                                        <p:tav tm="0">
                                          <p:val>
                                            <p:strVal val="#ppt_x"/>
                                          </p:val>
                                        </p:tav>
                                        <p:tav tm="100000">
                                          <p:val>
                                            <p:strVal val="#ppt_x"/>
                                          </p:val>
                                        </p:tav>
                                      </p:tavLst>
                                    </p:anim>
                                    <p:anim calcmode="lin" valueType="num">
                                      <p:cBhvr additive="base">
                                        <p:cTn id="11" dur="7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12" name="タイトル 1"/>
          <p:cNvSpPr>
            <a:spLocks noGrp="1"/>
          </p:cNvSpPr>
          <p:nvPr>
            <p:ph type="title" hasCustomPrompt="1"/>
          </p:nvPr>
        </p:nvSpPr>
        <p:spPr>
          <a:xfrm>
            <a:off x="1079789" y="2642332"/>
            <a:ext cx="16128423" cy="5000749"/>
          </a:xfrm>
        </p:spPr>
        <p:txBody>
          <a:bodyPr anchor="ctr">
            <a:normAutofit/>
          </a:bodyPr>
          <a:lstStyle>
            <a:lvl1pPr algn="ctr">
              <a:lnSpc>
                <a:spcPct val="80000"/>
              </a:lnSpc>
              <a:defRPr sz="8000" baseline="0">
                <a:latin typeface="Roboto Bold" pitchFamily="2" charset="0"/>
              </a:defRPr>
            </a:lvl1pPr>
          </a:lstStyle>
          <a:p>
            <a:r>
              <a:rPr kumimoji="1" lang="en-US" altLang="ja-JP"/>
              <a:t>TEXT GOES HERE</a:t>
            </a:r>
            <a:endParaRPr kumimoji="1" lang="ja-JP" altLang="en-US"/>
          </a:p>
        </p:txBody>
      </p:sp>
    </p:spTree>
    <p:extLst>
      <p:ext uri="{BB962C8B-B14F-4D97-AF65-F5344CB8AC3E}">
        <p14:creationId xmlns:p14="http://schemas.microsoft.com/office/powerpoint/2010/main" val="544789032"/>
      </p:ext>
    </p:extLst>
  </p:cSld>
  <p:clrMapOvr>
    <a:masterClrMapping/>
  </p:clrMapOvr>
  <mc:AlternateContent xmlns:mc="http://schemas.openxmlformats.org/markup-compatibility/2006" xmlns:p15="http://schemas.microsoft.com/office/powerpoint/2012/main">
    <mc:Choice Requires="p15">
      <p:transition spd="slow" advTm="3084">
        <p15:prstTrans prst="prestige"/>
      </p:transition>
    </mc:Choice>
    <mc:Fallback xmlns="">
      <p:transition spd="slow" advTm="30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iterate type="wd">
                                    <p:tmPct val="1000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Heading and text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516743" y="870856"/>
            <a:ext cx="15254514" cy="3556001"/>
          </a:xfrm>
        </p:spPr>
        <p:txBody>
          <a:bodyPr anchor="b">
            <a:normAutofit/>
          </a:bodyPr>
          <a:lstStyle>
            <a:lvl1pPr>
              <a:lnSpc>
                <a:spcPct val="80000"/>
              </a:lnSpc>
              <a:defRPr sz="9600" baseline="0">
                <a:latin typeface="Roboto Bold" pitchFamily="2" charset="0"/>
              </a:defRPr>
            </a:lvl1pPr>
          </a:lstStyle>
          <a:p>
            <a:r>
              <a:rPr kumimoji="1" lang="en-US" altLang="ja-JP" dirty="0"/>
              <a:t>Heading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6" name="テキスト プレースホルダー 5"/>
          <p:cNvSpPr>
            <a:spLocks noGrp="1"/>
          </p:cNvSpPr>
          <p:nvPr>
            <p:ph type="body" sz="quarter" idx="12" hasCustomPrompt="1"/>
          </p:nvPr>
        </p:nvSpPr>
        <p:spPr>
          <a:xfrm>
            <a:off x="3947886" y="4426859"/>
            <a:ext cx="13008982" cy="4272642"/>
          </a:xfrm>
        </p:spPr>
        <p:txBody>
          <a:bodyPr numCol="1" spcCol="360000" anchor="t">
            <a:normAutofit/>
          </a:bodyPr>
          <a:lstStyle>
            <a:lvl1pPr marL="285750" indent="-285750" algn="l">
              <a:spcBef>
                <a:spcPts val="1200"/>
              </a:spcBef>
              <a:buClr>
                <a:schemeClr val="accent1"/>
              </a:buClr>
              <a:buFont typeface="Wingdings" panose="05000000000000000000" pitchFamily="2" charset="2"/>
              <a:buChar char="n"/>
              <a:defRPr sz="1800">
                <a:solidFill>
                  <a:schemeClr val="bg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325288659"/>
      </p:ext>
    </p:extLst>
  </p:cSld>
  <p:clrMapOvr>
    <a:masterClrMapping/>
  </p:clrMapOvr>
  <mc:AlternateContent xmlns:mc="http://schemas.openxmlformats.org/markup-compatibility/2006" xmlns:p15="http://schemas.microsoft.com/office/powerpoint/2012/main">
    <mc:Choice Requires="p15">
      <p:transition spd="slow" advTm="3084">
        <p15:prstTrans prst="prestige"/>
      </p:transition>
    </mc:Choice>
    <mc:Fallback xmlns="">
      <p:transition spd="slow" advTm="30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900"/>
                            </p:stCondLst>
                            <p:childTnLst>
                              <p:par>
                                <p:cTn id="10" presetID="2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tmplLst>
          <p:tmpl lvl="1">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a:p>
        </p:txBody>
      </p:sp>
      <p:sp>
        <p:nvSpPr>
          <p:cNvPr id="5" name="Picture Placeholder 6"/>
          <p:cNvSpPr>
            <a:spLocks noGrp="1"/>
          </p:cNvSpPr>
          <p:nvPr>
            <p:ph type="pic" sz="quarter" idx="13" hasCustomPrompt="1"/>
          </p:nvPr>
        </p:nvSpPr>
        <p:spPr>
          <a:xfrm>
            <a:off x="775022" y="2993922"/>
            <a:ext cx="5419301" cy="3318388"/>
          </a:xfrm>
        </p:spPr>
        <p:txBody>
          <a:bodyPr/>
          <a:lstStyle>
            <a:lvl1pPr>
              <a:defRPr i="1" baseline="0"/>
            </a:lvl1pPr>
          </a:lstStyle>
          <a:p>
            <a:r>
              <a:rPr kumimoji="1" lang="en-US" altLang="ja-JP"/>
              <a:t>Insert an image</a:t>
            </a:r>
            <a:endParaRPr kumimoji="1" lang="ja-JP" altLang="en-US"/>
          </a:p>
        </p:txBody>
      </p:sp>
      <p:sp>
        <p:nvSpPr>
          <p:cNvPr id="6" name="タイトル 1"/>
          <p:cNvSpPr>
            <a:spLocks noGrp="1"/>
          </p:cNvSpPr>
          <p:nvPr>
            <p:ph type="title" hasCustomPrompt="1"/>
          </p:nvPr>
        </p:nvSpPr>
        <p:spPr>
          <a:xfrm>
            <a:off x="775021" y="531190"/>
            <a:ext cx="16737958" cy="1612865"/>
          </a:xfrm>
        </p:spPr>
        <p:txBody>
          <a:bodyPr anchor="ctr">
            <a:normAutofit/>
          </a:bodyPr>
          <a:lstStyle>
            <a:lvl1pPr algn="ctr">
              <a:lnSpc>
                <a:spcPct val="100000"/>
              </a:lnSpc>
              <a:defRPr sz="9600" baseline="0">
                <a:latin typeface="Roboto Bold" pitchFamily="2" charset="0"/>
              </a:defRPr>
            </a:lvl1pPr>
          </a:lstStyle>
          <a:p>
            <a:r>
              <a:rPr kumimoji="1" lang="en-US" altLang="ja-JP"/>
              <a:t>Slide Title</a:t>
            </a:r>
            <a:endParaRPr kumimoji="1" lang="ja-JP" altLang="en-US"/>
          </a:p>
        </p:txBody>
      </p:sp>
      <p:sp>
        <p:nvSpPr>
          <p:cNvPr id="7" name="テキスト プレースホルダー 5"/>
          <p:cNvSpPr>
            <a:spLocks noGrp="1"/>
          </p:cNvSpPr>
          <p:nvPr>
            <p:ph type="body" sz="quarter" idx="20" hasCustomPrompt="1"/>
          </p:nvPr>
        </p:nvSpPr>
        <p:spPr>
          <a:xfrm>
            <a:off x="1181449" y="5987152"/>
            <a:ext cx="4652385" cy="650315"/>
          </a:xfrm>
          <a:solidFill>
            <a:schemeClr val="tx1"/>
          </a:solidFill>
        </p:spPr>
        <p:txBody>
          <a:bodyPr numCol="1" spcCol="360000" anchor="ctr">
            <a:normAutofit/>
          </a:bodyPr>
          <a:lstStyle>
            <a:lvl1pPr marL="0" indent="0" algn="ctr">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Heading Goes Here</a:t>
            </a:r>
            <a:endParaRPr kumimoji="1" lang="ja-JP" altLang="en-US"/>
          </a:p>
        </p:txBody>
      </p:sp>
      <p:sp>
        <p:nvSpPr>
          <p:cNvPr id="8" name="テキスト プレースホルダー 5"/>
          <p:cNvSpPr>
            <a:spLocks noGrp="1"/>
          </p:cNvSpPr>
          <p:nvPr>
            <p:ph type="body" sz="quarter" idx="21" hasCustomPrompt="1"/>
          </p:nvPr>
        </p:nvSpPr>
        <p:spPr>
          <a:xfrm>
            <a:off x="775021" y="6667584"/>
            <a:ext cx="5419301" cy="2285999"/>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
        <p:nvSpPr>
          <p:cNvPr id="15" name="Picture Placeholder 6"/>
          <p:cNvSpPr>
            <a:spLocks noGrp="1"/>
          </p:cNvSpPr>
          <p:nvPr>
            <p:ph type="pic" sz="quarter" idx="22" hasCustomPrompt="1"/>
          </p:nvPr>
        </p:nvSpPr>
        <p:spPr>
          <a:xfrm>
            <a:off x="6434349" y="2993922"/>
            <a:ext cx="5419301" cy="3318388"/>
          </a:xfrm>
        </p:spPr>
        <p:txBody>
          <a:bodyPr/>
          <a:lstStyle>
            <a:lvl1pPr>
              <a:defRPr i="1" baseline="0"/>
            </a:lvl1pPr>
          </a:lstStyle>
          <a:p>
            <a:r>
              <a:rPr kumimoji="1" lang="en-US" altLang="ja-JP"/>
              <a:t>Insert an image</a:t>
            </a:r>
            <a:endParaRPr kumimoji="1" lang="ja-JP" altLang="en-US"/>
          </a:p>
        </p:txBody>
      </p:sp>
      <p:sp>
        <p:nvSpPr>
          <p:cNvPr id="16" name="テキスト プレースホルダー 5"/>
          <p:cNvSpPr>
            <a:spLocks noGrp="1"/>
          </p:cNvSpPr>
          <p:nvPr>
            <p:ph type="body" sz="quarter" idx="23" hasCustomPrompt="1"/>
          </p:nvPr>
        </p:nvSpPr>
        <p:spPr>
          <a:xfrm>
            <a:off x="6840776" y="5987152"/>
            <a:ext cx="4652385" cy="650315"/>
          </a:xfrm>
          <a:solidFill>
            <a:schemeClr val="tx1"/>
          </a:solidFill>
        </p:spPr>
        <p:txBody>
          <a:bodyPr numCol="1" spcCol="360000" anchor="ctr">
            <a:normAutofit/>
          </a:bodyPr>
          <a:lstStyle>
            <a:lvl1pPr marL="0" indent="0" algn="ctr">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Heading Goes Here</a:t>
            </a:r>
            <a:endParaRPr kumimoji="1" lang="ja-JP" altLang="en-US"/>
          </a:p>
        </p:txBody>
      </p:sp>
      <p:sp>
        <p:nvSpPr>
          <p:cNvPr id="17" name="テキスト プレースホルダー 5"/>
          <p:cNvSpPr>
            <a:spLocks noGrp="1"/>
          </p:cNvSpPr>
          <p:nvPr>
            <p:ph type="body" sz="quarter" idx="24" hasCustomPrompt="1"/>
          </p:nvPr>
        </p:nvSpPr>
        <p:spPr>
          <a:xfrm>
            <a:off x="6434348" y="6667584"/>
            <a:ext cx="5419301" cy="2285999"/>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
        <p:nvSpPr>
          <p:cNvPr id="18" name="Picture Placeholder 6"/>
          <p:cNvSpPr>
            <a:spLocks noGrp="1"/>
          </p:cNvSpPr>
          <p:nvPr>
            <p:ph type="pic" sz="quarter" idx="25" hasCustomPrompt="1"/>
          </p:nvPr>
        </p:nvSpPr>
        <p:spPr>
          <a:xfrm>
            <a:off x="12093675" y="2993922"/>
            <a:ext cx="5419301" cy="3318388"/>
          </a:xfrm>
        </p:spPr>
        <p:txBody>
          <a:bodyPr/>
          <a:lstStyle>
            <a:lvl1pPr>
              <a:defRPr i="1" baseline="0"/>
            </a:lvl1pPr>
          </a:lstStyle>
          <a:p>
            <a:r>
              <a:rPr kumimoji="1" lang="en-US" altLang="ja-JP"/>
              <a:t>Insert an image</a:t>
            </a:r>
            <a:endParaRPr kumimoji="1" lang="ja-JP" altLang="en-US"/>
          </a:p>
        </p:txBody>
      </p:sp>
      <p:sp>
        <p:nvSpPr>
          <p:cNvPr id="19" name="テキスト プレースホルダー 5"/>
          <p:cNvSpPr>
            <a:spLocks noGrp="1"/>
          </p:cNvSpPr>
          <p:nvPr>
            <p:ph type="body" sz="quarter" idx="26" hasCustomPrompt="1"/>
          </p:nvPr>
        </p:nvSpPr>
        <p:spPr>
          <a:xfrm>
            <a:off x="12500102" y="5987152"/>
            <a:ext cx="4652385" cy="650315"/>
          </a:xfrm>
          <a:solidFill>
            <a:schemeClr val="tx1"/>
          </a:solidFill>
        </p:spPr>
        <p:txBody>
          <a:bodyPr numCol="1" spcCol="360000" anchor="ctr">
            <a:normAutofit/>
          </a:bodyPr>
          <a:lstStyle>
            <a:lvl1pPr marL="0" indent="0" algn="ctr">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Heading Goes Here</a:t>
            </a:r>
            <a:endParaRPr kumimoji="1" lang="ja-JP" altLang="en-US"/>
          </a:p>
        </p:txBody>
      </p:sp>
      <p:sp>
        <p:nvSpPr>
          <p:cNvPr id="20" name="テキスト プレースホルダー 5"/>
          <p:cNvSpPr>
            <a:spLocks noGrp="1"/>
          </p:cNvSpPr>
          <p:nvPr>
            <p:ph type="body" sz="quarter" idx="27" hasCustomPrompt="1"/>
          </p:nvPr>
        </p:nvSpPr>
        <p:spPr>
          <a:xfrm>
            <a:off x="12093674" y="6667584"/>
            <a:ext cx="5419301" cy="2285999"/>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Tree>
    <p:extLst>
      <p:ext uri="{BB962C8B-B14F-4D97-AF65-F5344CB8AC3E}">
        <p14:creationId xmlns:p14="http://schemas.microsoft.com/office/powerpoint/2010/main" val="1660750145"/>
      </p:ext>
    </p:extLst>
  </p:cSld>
  <p:clrMapOvr>
    <a:masterClrMapping/>
  </p:clrMapOvr>
  <mc:AlternateContent xmlns:mc="http://schemas.openxmlformats.org/markup-compatibility/2006" xmlns:p15="http://schemas.microsoft.com/office/powerpoint/2012/main">
    <mc:Choice Requires="p15">
      <p:transition spd="slow" advTm="3084">
        <p15:prstTrans prst="prestige"/>
      </p:transition>
    </mc:Choice>
    <mc:Fallback xmlns="">
      <p:transition spd="slow" advTm="30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825"/>
                            </p:stCondLst>
                            <p:childTnLst>
                              <p:par>
                                <p:cTn id="10" presetID="14" presetClass="entr" presetSubtype="1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par>
                          <p:cTn id="13" fill="hold">
                            <p:stCondLst>
                              <p:cond delay="1325"/>
                            </p:stCondLst>
                            <p:childTnLst>
                              <p:par>
                                <p:cTn id="14" presetID="2" presetClass="entr" presetSubtype="4" decel="10000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2" presetClass="entr" presetSubtype="4" decel="100000" fill="hold" grpId="0" nodeType="withEffect">
                                  <p:stCondLst>
                                    <p:cond delay="250"/>
                                  </p:stCondLst>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additive="base">
                                        <p:cTn id="20"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22" fill="hold">
                            <p:stCondLst>
                              <p:cond delay="2075"/>
                            </p:stCondLst>
                            <p:childTnLst>
                              <p:par>
                                <p:cTn id="23" presetID="14" presetClass="entr" presetSubtype="1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randombar(horizontal)">
                                      <p:cBhvr>
                                        <p:cTn id="25" dur="500"/>
                                        <p:tgtEl>
                                          <p:spTgt spid="15"/>
                                        </p:tgtEl>
                                      </p:cBhvr>
                                    </p:animEffect>
                                  </p:childTnLst>
                                </p:cTn>
                              </p:par>
                            </p:childTnLst>
                          </p:cTn>
                        </p:par>
                        <p:par>
                          <p:cTn id="26" fill="hold">
                            <p:stCondLst>
                              <p:cond delay="2575"/>
                            </p:stCondLst>
                            <p:childTnLst>
                              <p:par>
                                <p:cTn id="27" presetID="2" presetClass="entr" presetSubtype="4" decel="10000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par>
                                <p:cTn id="31" presetID="2" presetClass="entr" presetSubtype="4" decel="100000" fill="hold" grpId="0" nodeType="withEffect">
                                  <p:stCondLst>
                                    <p:cond delay="250"/>
                                  </p:stCondLst>
                                  <p:childTnLst>
                                    <p:set>
                                      <p:cBhvr>
                                        <p:cTn id="32" dur="1" fill="hold">
                                          <p:stCondLst>
                                            <p:cond delay="0"/>
                                          </p:stCondLst>
                                        </p:cTn>
                                        <p:tgtEl>
                                          <p:spTgt spid="17">
                                            <p:txEl>
                                              <p:pRg st="0" end="0"/>
                                            </p:txEl>
                                          </p:spTgt>
                                        </p:tgtEl>
                                        <p:attrNameLst>
                                          <p:attrName>style.visibility</p:attrName>
                                        </p:attrNameLst>
                                      </p:cBhvr>
                                      <p:to>
                                        <p:strVal val="visible"/>
                                      </p:to>
                                    </p:set>
                                    <p:anim calcmode="lin" valueType="num">
                                      <p:cBhvr additive="base">
                                        <p:cTn id="3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35" fill="hold">
                            <p:stCondLst>
                              <p:cond delay="3325"/>
                            </p:stCondLst>
                            <p:childTnLst>
                              <p:par>
                                <p:cTn id="36" presetID="14" presetClass="entr" presetSubtype="10"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randombar(horizontal)">
                                      <p:cBhvr>
                                        <p:cTn id="38" dur="500"/>
                                        <p:tgtEl>
                                          <p:spTgt spid="18"/>
                                        </p:tgtEl>
                                      </p:cBhvr>
                                    </p:animEffect>
                                  </p:childTnLst>
                                </p:cTn>
                              </p:par>
                            </p:childTnLst>
                          </p:cTn>
                        </p:par>
                        <p:par>
                          <p:cTn id="39" fill="hold">
                            <p:stCondLst>
                              <p:cond delay="3825"/>
                            </p:stCondLst>
                            <p:childTnLst>
                              <p:par>
                                <p:cTn id="40" presetID="2" presetClass="entr" presetSubtype="4" decel="100000"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ppt_x"/>
                                          </p:val>
                                        </p:tav>
                                        <p:tav tm="100000">
                                          <p:val>
                                            <p:strVal val="#ppt_x"/>
                                          </p:val>
                                        </p:tav>
                                      </p:tavLst>
                                    </p:anim>
                                    <p:anim calcmode="lin" valueType="num">
                                      <p:cBhvr additive="base">
                                        <p:cTn id="43" dur="500" fill="hold"/>
                                        <p:tgtEl>
                                          <p:spTgt spid="19"/>
                                        </p:tgtEl>
                                        <p:attrNameLst>
                                          <p:attrName>ppt_y</p:attrName>
                                        </p:attrNameLst>
                                      </p:cBhvr>
                                      <p:tavLst>
                                        <p:tav tm="0">
                                          <p:val>
                                            <p:strVal val="1+#ppt_h/2"/>
                                          </p:val>
                                        </p:tav>
                                        <p:tav tm="100000">
                                          <p:val>
                                            <p:strVal val="#ppt_y"/>
                                          </p:val>
                                        </p:tav>
                                      </p:tavLst>
                                    </p:anim>
                                  </p:childTnLst>
                                </p:cTn>
                              </p:par>
                              <p:par>
                                <p:cTn id="44" presetID="2" presetClass="entr" presetSubtype="4" decel="100000" fill="hold" grpId="0" nodeType="withEffect">
                                  <p:stCondLst>
                                    <p:cond delay="250"/>
                                  </p:stCondLst>
                                  <p:childTnLst>
                                    <p:set>
                                      <p:cBhvr>
                                        <p:cTn id="45" dur="1" fill="hold">
                                          <p:stCondLst>
                                            <p:cond delay="0"/>
                                          </p:stCondLst>
                                        </p:cTn>
                                        <p:tgtEl>
                                          <p:spTgt spid="20">
                                            <p:txEl>
                                              <p:pRg st="0" end="0"/>
                                            </p:txEl>
                                          </p:spTgt>
                                        </p:tgtEl>
                                        <p:attrNameLst>
                                          <p:attrName>style.visibility</p:attrName>
                                        </p:attrNameLst>
                                      </p:cBhvr>
                                      <p:to>
                                        <p:strVal val="visible"/>
                                      </p:to>
                                    </p:set>
                                    <p:anim calcmode="lin" valueType="num">
                                      <p:cBhvr additive="base">
                                        <p:cTn id="46"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tmplLst>
          <p:tmpl>
            <p:tnLst>
              <p:par>
                <p:cTn presetID="2" presetClass="entr" presetSubtype="4"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ppt_x"/>
                          </p:val>
                        </p:tav>
                        <p:tav tm="100000">
                          <p:val>
                            <p:strVal val="#ppt_x"/>
                          </p:val>
                        </p:tav>
                      </p:tavLst>
                    </p:anim>
                    <p:anim calcmode="lin" valueType="num">
                      <p:cBhvr additive="base">
                        <p:cTn dur="500" fill="hold"/>
                        <p:tgtEl>
                          <p:spTgt spid="7"/>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4"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15" grpId="0"/>
      <p:bldP spid="16" grpId="0" animBg="1">
        <p:tmplLst>
          <p:tmpl>
            <p:tnLst>
              <p:par>
                <p:cTn presetID="2" presetClass="entr" presetSubtype="4" decel="10000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ppt_x"/>
                          </p:val>
                        </p:tav>
                        <p:tav tm="100000">
                          <p:val>
                            <p:strVal val="#ppt_x"/>
                          </p:val>
                        </p:tav>
                      </p:tavLst>
                    </p:anim>
                    <p:anim calcmode="lin" valueType="num">
                      <p:cBhvr additive="base">
                        <p:cTn dur="500" fill="hold"/>
                        <p:tgtEl>
                          <p:spTgt spid="16"/>
                        </p:tgtEl>
                        <p:attrNameLst>
                          <p:attrName>ppt_y</p:attrName>
                        </p:attrNameLst>
                      </p:cBhvr>
                      <p:tavLst>
                        <p:tav tm="0">
                          <p:val>
                            <p:strVal val="1+#ppt_h/2"/>
                          </p:val>
                        </p:tav>
                        <p:tav tm="100000">
                          <p:val>
                            <p:strVal val="#ppt_y"/>
                          </p:val>
                        </p:tav>
                      </p:tavLst>
                    </p:anim>
                  </p:childTnLst>
                </p:cTn>
              </p:par>
            </p:tnLst>
          </p:tmpl>
        </p:tmplLst>
      </p:bldP>
      <p:bldP spid="17" grpId="0" build="p">
        <p:tmplLst>
          <p:tmpl lvl="1">
            <p:tnLst>
              <p:par>
                <p:cTn presetID="2" presetClass="entr" presetSubtype="4" decel="100000" fill="hold" nodeType="withEffect">
                  <p:stCondLst>
                    <p:cond delay="25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p:bldP spid="19" grpId="0" animBg="1">
        <p:tmplLst>
          <p:tmpl>
            <p:tnLst>
              <p:par>
                <p:cTn presetID="2" presetClass="entr" presetSubtype="4" decel="10000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P spid="20" grpId="0" build="p">
        <p:tmplLst>
          <p:tmpl lvl="1">
            <p:tnLst>
              <p:par>
                <p:cTn presetID="2" presetClass="entr" presetSubtype="4" decel="100000"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cxnSp>
        <p:nvCxnSpPr>
          <p:cNvPr id="14" name="Straight Connector 13"/>
          <p:cNvCxnSpPr/>
          <p:nvPr userDrawn="1"/>
        </p:nvCxnSpPr>
        <p:spPr>
          <a:xfrm>
            <a:off x="5196113" y="0"/>
            <a:ext cx="0" cy="1028541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p>
            <a:r>
              <a:rPr lang="en-US"/>
              <a:t>The Power of PowerPoint | thepopp.com</a:t>
            </a:r>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a:p>
        </p:txBody>
      </p:sp>
      <p:sp>
        <p:nvSpPr>
          <p:cNvPr id="6" name="タイトル 1"/>
          <p:cNvSpPr>
            <a:spLocks noGrp="1"/>
          </p:cNvSpPr>
          <p:nvPr>
            <p:ph type="title" hasCustomPrompt="1"/>
          </p:nvPr>
        </p:nvSpPr>
        <p:spPr>
          <a:xfrm>
            <a:off x="537026" y="3720437"/>
            <a:ext cx="9347198" cy="2844539"/>
          </a:xfrm>
          <a:solidFill>
            <a:schemeClr val="tx1"/>
          </a:solidFill>
        </p:spPr>
        <p:txBody>
          <a:bodyPr anchor="ctr">
            <a:normAutofit/>
          </a:bodyPr>
          <a:lstStyle>
            <a:lvl1pPr algn="ctr">
              <a:lnSpc>
                <a:spcPct val="80000"/>
              </a:lnSpc>
              <a:defRPr sz="9600" baseline="0">
                <a:latin typeface="+mj-lt"/>
              </a:defRPr>
            </a:lvl1pPr>
          </a:lstStyle>
          <a:p>
            <a:r>
              <a:rPr kumimoji="1" lang="en-US" altLang="ja-JP"/>
              <a:t>Slide Title </a:t>
            </a:r>
            <a:br>
              <a:rPr kumimoji="1" lang="en-US" altLang="ja-JP"/>
            </a:br>
            <a:r>
              <a:rPr kumimoji="1" lang="en-US" altLang="ja-JP"/>
              <a:t>Goes Here</a:t>
            </a:r>
            <a:endParaRPr kumimoji="1" lang="ja-JP" altLang="en-US"/>
          </a:p>
        </p:txBody>
      </p:sp>
      <p:sp>
        <p:nvSpPr>
          <p:cNvPr id="7" name="テキスト プレースホルダー 5"/>
          <p:cNvSpPr>
            <a:spLocks noGrp="1"/>
          </p:cNvSpPr>
          <p:nvPr>
            <p:ph type="body" sz="quarter" idx="12" hasCustomPrompt="1"/>
          </p:nvPr>
        </p:nvSpPr>
        <p:spPr>
          <a:xfrm>
            <a:off x="10130971" y="2675278"/>
            <a:ext cx="7261324" cy="537027"/>
          </a:xfrm>
        </p:spPr>
        <p:txBody>
          <a:bodyPr numCol="1" spcCol="360000" anchor="b">
            <a:norm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Heading Goes Here</a:t>
            </a:r>
            <a:endParaRPr kumimoji="1" lang="ja-JP" altLang="en-US"/>
          </a:p>
        </p:txBody>
      </p:sp>
      <p:sp>
        <p:nvSpPr>
          <p:cNvPr id="8" name="テキスト プレースホルダー 5"/>
          <p:cNvSpPr>
            <a:spLocks noGrp="1"/>
          </p:cNvSpPr>
          <p:nvPr>
            <p:ph type="body" sz="quarter" idx="14" hasCustomPrompt="1"/>
          </p:nvPr>
        </p:nvSpPr>
        <p:spPr>
          <a:xfrm>
            <a:off x="10130971" y="3197798"/>
            <a:ext cx="7261323" cy="1664491"/>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
        <p:nvSpPr>
          <p:cNvPr id="9" name="テキスト プレースホルダー 5"/>
          <p:cNvSpPr>
            <a:spLocks noGrp="1"/>
          </p:cNvSpPr>
          <p:nvPr>
            <p:ph type="body" sz="quarter" idx="15" hasCustomPrompt="1"/>
          </p:nvPr>
        </p:nvSpPr>
        <p:spPr>
          <a:xfrm>
            <a:off x="10130971" y="5225146"/>
            <a:ext cx="7261324" cy="537027"/>
          </a:xfrm>
        </p:spPr>
        <p:txBody>
          <a:bodyPr numCol="1" spcCol="360000" anchor="b">
            <a:norm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Heading Goes Here</a:t>
            </a:r>
            <a:endParaRPr kumimoji="1" lang="ja-JP" altLang="en-US"/>
          </a:p>
        </p:txBody>
      </p:sp>
      <p:sp>
        <p:nvSpPr>
          <p:cNvPr id="10" name="テキスト プレースホルダー 5"/>
          <p:cNvSpPr>
            <a:spLocks noGrp="1"/>
          </p:cNvSpPr>
          <p:nvPr>
            <p:ph type="body" sz="quarter" idx="16" hasCustomPrompt="1"/>
          </p:nvPr>
        </p:nvSpPr>
        <p:spPr>
          <a:xfrm>
            <a:off x="10130971" y="5747666"/>
            <a:ext cx="7261323" cy="1664491"/>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Tree>
    <p:extLst>
      <p:ext uri="{BB962C8B-B14F-4D97-AF65-F5344CB8AC3E}">
        <p14:creationId xmlns:p14="http://schemas.microsoft.com/office/powerpoint/2010/main" val="752859199"/>
      </p:ext>
    </p:extLst>
  </p:cSld>
  <p:clrMapOvr>
    <a:masterClrMapping/>
  </p:clrMapOvr>
  <mc:AlternateContent xmlns:mc="http://schemas.openxmlformats.org/markup-compatibility/2006" xmlns:p15="http://schemas.microsoft.com/office/powerpoint/2012/main">
    <mc:Choice Requires="p15">
      <p:transition spd="slow" advTm="3084">
        <p15:prstTrans prst="prestige"/>
      </p:transition>
    </mc:Choice>
    <mc:Fallback xmlns="">
      <p:transition spd="slow" advTm="30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975"/>
                            </p:stCondLst>
                            <p:childTnLst>
                              <p:par>
                                <p:cTn id="10" presetID="16" presetClass="entr" presetSubtype="42"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outHorizontal)">
                                      <p:cBhvr>
                                        <p:cTn id="12" dur="500"/>
                                        <p:tgtEl>
                                          <p:spTgt spid="14"/>
                                        </p:tgtEl>
                                      </p:cBhvr>
                                    </p:animEffect>
                                  </p:childTnLst>
                                </p:cTn>
                              </p:par>
                            </p:childTnLst>
                          </p:cTn>
                        </p:par>
                        <p:par>
                          <p:cTn id="13" fill="hold">
                            <p:stCondLst>
                              <p:cond delay="1475"/>
                            </p:stCondLst>
                            <p:childTnLst>
                              <p:par>
                                <p:cTn id="14" presetID="2" presetClass="entr" presetSubtype="2" decel="100000" fill="hold" grpId="0" nodeType="after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 calcmode="lin" valueType="num">
                                      <p:cBhvr additive="base">
                                        <p:cTn id="16" dur="75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7" dur="75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2225"/>
                            </p:stCondLst>
                            <p:childTnLst>
                              <p:par>
                                <p:cTn id="19" presetID="22" presetClass="entr" presetSubtype="8" fill="hold" grpId="0" nodeType="after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wipe(left)">
                                      <p:cBhvr>
                                        <p:cTn id="21" dur="500"/>
                                        <p:tgtEl>
                                          <p:spTgt spid="8">
                                            <p:txEl>
                                              <p:pRg st="0" end="0"/>
                                            </p:txEl>
                                          </p:spTgt>
                                        </p:tgtEl>
                                      </p:cBhvr>
                                    </p:animEffect>
                                  </p:childTnLst>
                                </p:cTn>
                              </p:par>
                            </p:childTnLst>
                          </p:cTn>
                        </p:par>
                        <p:par>
                          <p:cTn id="22" fill="hold">
                            <p:stCondLst>
                              <p:cond delay="2725"/>
                            </p:stCondLst>
                            <p:childTnLst>
                              <p:par>
                                <p:cTn id="23" presetID="2" presetClass="entr" presetSubtype="2" decel="100000" fill="hold" grpId="0" nodeType="after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7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26" dur="75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27" fill="hold">
                            <p:stCondLst>
                              <p:cond delay="3475"/>
                            </p:stCondLst>
                            <p:childTnLst>
                              <p:par>
                                <p:cTn id="28" presetID="22" presetClass="entr" presetSubtype="8" fill="hold" grpId="0" nodeType="afterEffect">
                                  <p:stCondLst>
                                    <p:cond delay="0"/>
                                  </p:stCondLst>
                                  <p:childTnLst>
                                    <p:set>
                                      <p:cBhvr>
                                        <p:cTn id="29" dur="1" fill="hold">
                                          <p:stCondLst>
                                            <p:cond delay="0"/>
                                          </p:stCondLst>
                                        </p:cTn>
                                        <p:tgtEl>
                                          <p:spTgt spid="10">
                                            <p:txEl>
                                              <p:pRg st="0" end="0"/>
                                            </p:txEl>
                                          </p:spTgt>
                                        </p:tgtEl>
                                        <p:attrNameLst>
                                          <p:attrName>style.visibility</p:attrName>
                                        </p:attrNameLst>
                                      </p:cBhvr>
                                      <p:to>
                                        <p:strVal val="visible"/>
                                      </p:to>
                                    </p:set>
                                    <p:animEffect transition="in" filter="wipe(left)">
                                      <p:cBhvr>
                                        <p:cTn id="3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uild="p">
        <p:tmplLst>
          <p:tmpl lvl="1">
            <p:tnLst>
              <p:par>
                <p:cTn presetID="2" presetClass="entr" presetSubtype="2"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1+#ppt_w/2"/>
                          </p:val>
                        </p:tav>
                        <p:tav tm="100000">
                          <p:val>
                            <p:strVal val="#ppt_x"/>
                          </p:val>
                        </p:tav>
                      </p:tavLst>
                    </p:anim>
                    <p:anim calcmode="lin" valueType="num">
                      <p:cBhvr additive="base">
                        <p:cTn dur="750" fill="hold"/>
                        <p:tgtEl>
                          <p:spTgt spid="7"/>
                        </p:tgtEl>
                        <p:attrNameLst>
                          <p:attrName>ppt_y</p:attrName>
                        </p:attrNameLst>
                      </p:cBhvr>
                      <p:tavLst>
                        <p:tav tm="0">
                          <p:val>
                            <p:strVal val="#ppt_y"/>
                          </p:val>
                        </p:tav>
                        <p:tav tm="100000">
                          <p:val>
                            <p:strVal val="#ppt_y"/>
                          </p:val>
                        </p:tav>
                      </p:tavLst>
                    </p:anim>
                  </p:childTnLst>
                </p:cTn>
              </p:par>
            </p:tnLst>
          </p:tmpl>
        </p:tmplLst>
      </p:bldP>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9" grpId="0" build="p">
        <p:tmplLst>
          <p:tmpl lvl="1">
            <p:tnLst>
              <p:par>
                <p:cTn presetID="2" presetClass="entr" presetSubtype="2"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cxnSp>
        <p:nvCxnSpPr>
          <p:cNvPr id="14" name="Straight Connector 13"/>
          <p:cNvCxnSpPr/>
          <p:nvPr userDrawn="1"/>
        </p:nvCxnSpPr>
        <p:spPr>
          <a:xfrm>
            <a:off x="5196113" y="0"/>
            <a:ext cx="0" cy="1028541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p>
            <a:r>
              <a:rPr lang="en-US"/>
              <a:t>The Power of PowerPoint | thepopp.com</a:t>
            </a:r>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a:p>
        </p:txBody>
      </p:sp>
      <p:sp>
        <p:nvSpPr>
          <p:cNvPr id="6" name="タイトル 1"/>
          <p:cNvSpPr>
            <a:spLocks noGrp="1"/>
          </p:cNvSpPr>
          <p:nvPr>
            <p:ph type="title" hasCustomPrompt="1"/>
          </p:nvPr>
        </p:nvSpPr>
        <p:spPr>
          <a:xfrm>
            <a:off x="537026" y="3720437"/>
            <a:ext cx="9347198" cy="2844539"/>
          </a:xfrm>
          <a:solidFill>
            <a:schemeClr val="tx1"/>
          </a:solidFill>
        </p:spPr>
        <p:txBody>
          <a:bodyPr anchor="ctr">
            <a:normAutofit/>
          </a:bodyPr>
          <a:lstStyle>
            <a:lvl1pPr algn="ctr">
              <a:lnSpc>
                <a:spcPct val="80000"/>
              </a:lnSpc>
              <a:defRPr sz="9600" baseline="0">
                <a:latin typeface="+mj-lt"/>
              </a:defRPr>
            </a:lvl1pPr>
          </a:lstStyle>
          <a:p>
            <a:r>
              <a:rPr kumimoji="1" lang="en-US" altLang="ja-JP"/>
              <a:t>Slide Title </a:t>
            </a:r>
            <a:br>
              <a:rPr kumimoji="1" lang="en-US" altLang="ja-JP"/>
            </a:br>
            <a:r>
              <a:rPr kumimoji="1" lang="en-US" altLang="ja-JP"/>
              <a:t>Goes Here</a:t>
            </a:r>
            <a:endParaRPr kumimoji="1" lang="ja-JP" altLang="en-US"/>
          </a:p>
        </p:txBody>
      </p:sp>
      <p:sp>
        <p:nvSpPr>
          <p:cNvPr id="7" name="テキスト プレースホルダー 5"/>
          <p:cNvSpPr>
            <a:spLocks noGrp="1"/>
          </p:cNvSpPr>
          <p:nvPr>
            <p:ph type="body" sz="quarter" idx="12" hasCustomPrompt="1"/>
          </p:nvPr>
        </p:nvSpPr>
        <p:spPr>
          <a:xfrm>
            <a:off x="10130971" y="1543163"/>
            <a:ext cx="7261324" cy="537027"/>
          </a:xfrm>
        </p:spPr>
        <p:txBody>
          <a:bodyPr numCol="1" spcCol="360000" anchor="b">
            <a:norm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Heading Goes Here</a:t>
            </a:r>
            <a:endParaRPr kumimoji="1" lang="ja-JP" altLang="en-US"/>
          </a:p>
        </p:txBody>
      </p:sp>
      <p:sp>
        <p:nvSpPr>
          <p:cNvPr id="8" name="テキスト プレースホルダー 5"/>
          <p:cNvSpPr>
            <a:spLocks noGrp="1"/>
          </p:cNvSpPr>
          <p:nvPr>
            <p:ph type="body" sz="quarter" idx="14" hasCustomPrompt="1"/>
          </p:nvPr>
        </p:nvSpPr>
        <p:spPr>
          <a:xfrm>
            <a:off x="10130971" y="2065683"/>
            <a:ext cx="7261323" cy="1664491"/>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
        <p:nvSpPr>
          <p:cNvPr id="9" name="テキスト プレースホルダー 5"/>
          <p:cNvSpPr>
            <a:spLocks noGrp="1"/>
          </p:cNvSpPr>
          <p:nvPr>
            <p:ph type="body" sz="quarter" idx="15" hasCustomPrompt="1"/>
          </p:nvPr>
        </p:nvSpPr>
        <p:spPr>
          <a:xfrm>
            <a:off x="10130971" y="4093031"/>
            <a:ext cx="7261324" cy="537027"/>
          </a:xfrm>
        </p:spPr>
        <p:txBody>
          <a:bodyPr numCol="1" spcCol="360000" anchor="b">
            <a:norm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Heading Goes Here</a:t>
            </a:r>
            <a:endParaRPr kumimoji="1" lang="ja-JP" altLang="en-US"/>
          </a:p>
        </p:txBody>
      </p:sp>
      <p:sp>
        <p:nvSpPr>
          <p:cNvPr id="10" name="テキスト プレースホルダー 5"/>
          <p:cNvSpPr>
            <a:spLocks noGrp="1"/>
          </p:cNvSpPr>
          <p:nvPr>
            <p:ph type="body" sz="quarter" idx="16" hasCustomPrompt="1"/>
          </p:nvPr>
        </p:nvSpPr>
        <p:spPr>
          <a:xfrm>
            <a:off x="10130971" y="4615551"/>
            <a:ext cx="7261323" cy="1664491"/>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
        <p:nvSpPr>
          <p:cNvPr id="11" name="テキスト プレースホルダー 5"/>
          <p:cNvSpPr>
            <a:spLocks noGrp="1"/>
          </p:cNvSpPr>
          <p:nvPr>
            <p:ph type="body" sz="quarter" idx="17" hasCustomPrompt="1"/>
          </p:nvPr>
        </p:nvSpPr>
        <p:spPr>
          <a:xfrm>
            <a:off x="10130971" y="6669057"/>
            <a:ext cx="7261324" cy="537027"/>
          </a:xfrm>
        </p:spPr>
        <p:txBody>
          <a:bodyPr numCol="1" spcCol="360000" anchor="b">
            <a:norm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Heading Goes Here</a:t>
            </a:r>
            <a:endParaRPr kumimoji="1" lang="ja-JP" altLang="en-US"/>
          </a:p>
        </p:txBody>
      </p:sp>
      <p:sp>
        <p:nvSpPr>
          <p:cNvPr id="12" name="テキスト プレースホルダー 5"/>
          <p:cNvSpPr>
            <a:spLocks noGrp="1"/>
          </p:cNvSpPr>
          <p:nvPr>
            <p:ph type="body" sz="quarter" idx="18" hasCustomPrompt="1"/>
          </p:nvPr>
        </p:nvSpPr>
        <p:spPr>
          <a:xfrm>
            <a:off x="10130971" y="7191577"/>
            <a:ext cx="7261323" cy="1664491"/>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Tree>
    <p:extLst>
      <p:ext uri="{BB962C8B-B14F-4D97-AF65-F5344CB8AC3E}">
        <p14:creationId xmlns:p14="http://schemas.microsoft.com/office/powerpoint/2010/main" val="1227076826"/>
      </p:ext>
    </p:extLst>
  </p:cSld>
  <p:clrMapOvr>
    <a:masterClrMapping/>
  </p:clrMapOvr>
  <mc:AlternateContent xmlns:mc="http://schemas.openxmlformats.org/markup-compatibility/2006" xmlns:p15="http://schemas.microsoft.com/office/powerpoint/2012/main">
    <mc:Choice Requires="p15">
      <p:transition spd="slow" advTm="3084">
        <p15:prstTrans prst="prestige"/>
      </p:transition>
    </mc:Choice>
    <mc:Fallback xmlns="">
      <p:transition spd="slow" advTm="30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975"/>
                            </p:stCondLst>
                            <p:childTnLst>
                              <p:par>
                                <p:cTn id="10" presetID="16" presetClass="entr" presetSubtype="42"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outHorizontal)">
                                      <p:cBhvr>
                                        <p:cTn id="12" dur="500"/>
                                        <p:tgtEl>
                                          <p:spTgt spid="14"/>
                                        </p:tgtEl>
                                      </p:cBhvr>
                                    </p:animEffect>
                                  </p:childTnLst>
                                </p:cTn>
                              </p:par>
                            </p:childTnLst>
                          </p:cTn>
                        </p:par>
                        <p:par>
                          <p:cTn id="13" fill="hold">
                            <p:stCondLst>
                              <p:cond delay="1475"/>
                            </p:stCondLst>
                            <p:childTnLst>
                              <p:par>
                                <p:cTn id="14" presetID="2" presetClass="entr" presetSubtype="2" decel="100000" fill="hold" grpId="0" nodeType="after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 calcmode="lin" valueType="num">
                                      <p:cBhvr additive="base">
                                        <p:cTn id="16" dur="75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7" dur="75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2225"/>
                            </p:stCondLst>
                            <p:childTnLst>
                              <p:par>
                                <p:cTn id="19" presetID="22" presetClass="entr" presetSubtype="8" fill="hold" grpId="0" nodeType="after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wipe(left)">
                                      <p:cBhvr>
                                        <p:cTn id="21" dur="500"/>
                                        <p:tgtEl>
                                          <p:spTgt spid="8">
                                            <p:txEl>
                                              <p:pRg st="0" end="0"/>
                                            </p:txEl>
                                          </p:spTgt>
                                        </p:tgtEl>
                                      </p:cBhvr>
                                    </p:animEffect>
                                  </p:childTnLst>
                                </p:cTn>
                              </p:par>
                            </p:childTnLst>
                          </p:cTn>
                        </p:par>
                        <p:par>
                          <p:cTn id="22" fill="hold">
                            <p:stCondLst>
                              <p:cond delay="2725"/>
                            </p:stCondLst>
                            <p:childTnLst>
                              <p:par>
                                <p:cTn id="23" presetID="2" presetClass="entr" presetSubtype="2" decel="100000" fill="hold" grpId="0" nodeType="after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7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26" dur="75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27" fill="hold">
                            <p:stCondLst>
                              <p:cond delay="3475"/>
                            </p:stCondLst>
                            <p:childTnLst>
                              <p:par>
                                <p:cTn id="28" presetID="22" presetClass="entr" presetSubtype="8" fill="hold" grpId="0" nodeType="afterEffect">
                                  <p:stCondLst>
                                    <p:cond delay="0"/>
                                  </p:stCondLst>
                                  <p:childTnLst>
                                    <p:set>
                                      <p:cBhvr>
                                        <p:cTn id="29" dur="1" fill="hold">
                                          <p:stCondLst>
                                            <p:cond delay="0"/>
                                          </p:stCondLst>
                                        </p:cTn>
                                        <p:tgtEl>
                                          <p:spTgt spid="10">
                                            <p:txEl>
                                              <p:pRg st="0" end="0"/>
                                            </p:txEl>
                                          </p:spTgt>
                                        </p:tgtEl>
                                        <p:attrNameLst>
                                          <p:attrName>style.visibility</p:attrName>
                                        </p:attrNameLst>
                                      </p:cBhvr>
                                      <p:to>
                                        <p:strVal val="visible"/>
                                      </p:to>
                                    </p:set>
                                    <p:animEffect transition="in" filter="wipe(left)">
                                      <p:cBhvr>
                                        <p:cTn id="30" dur="500"/>
                                        <p:tgtEl>
                                          <p:spTgt spid="10">
                                            <p:txEl>
                                              <p:pRg st="0" end="0"/>
                                            </p:txEl>
                                          </p:spTgt>
                                        </p:tgtEl>
                                      </p:cBhvr>
                                    </p:animEffect>
                                  </p:childTnLst>
                                </p:cTn>
                              </p:par>
                            </p:childTnLst>
                          </p:cTn>
                        </p:par>
                        <p:par>
                          <p:cTn id="31" fill="hold">
                            <p:stCondLst>
                              <p:cond delay="3975"/>
                            </p:stCondLst>
                            <p:childTnLst>
                              <p:par>
                                <p:cTn id="32" presetID="2" presetClass="entr" presetSubtype="2" decel="100000" fill="hold" grpId="0" nodeType="afterEffect">
                                  <p:stCondLst>
                                    <p:cond delay="0"/>
                                  </p:stCondLst>
                                  <p:childTnLst>
                                    <p:set>
                                      <p:cBhvr>
                                        <p:cTn id="33" dur="1" fill="hold">
                                          <p:stCondLst>
                                            <p:cond delay="0"/>
                                          </p:stCondLst>
                                        </p:cTn>
                                        <p:tgtEl>
                                          <p:spTgt spid="11">
                                            <p:txEl>
                                              <p:pRg st="0" end="0"/>
                                            </p:txEl>
                                          </p:spTgt>
                                        </p:tgtEl>
                                        <p:attrNameLst>
                                          <p:attrName>style.visibility</p:attrName>
                                        </p:attrNameLst>
                                      </p:cBhvr>
                                      <p:to>
                                        <p:strVal val="visible"/>
                                      </p:to>
                                    </p:set>
                                    <p:anim calcmode="lin" valueType="num">
                                      <p:cBhvr additive="base">
                                        <p:cTn id="34" dur="75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35" dur="75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par>
                          <p:cTn id="36" fill="hold">
                            <p:stCondLst>
                              <p:cond delay="4725"/>
                            </p:stCondLst>
                            <p:childTnLst>
                              <p:par>
                                <p:cTn id="37" presetID="22" presetClass="entr" presetSubtype="8" fill="hold" grpId="0" nodeType="afterEffect">
                                  <p:stCondLst>
                                    <p:cond delay="0"/>
                                  </p:stCondLst>
                                  <p:childTnLst>
                                    <p:set>
                                      <p:cBhvr>
                                        <p:cTn id="38" dur="1" fill="hold">
                                          <p:stCondLst>
                                            <p:cond delay="0"/>
                                          </p:stCondLst>
                                        </p:cTn>
                                        <p:tgtEl>
                                          <p:spTgt spid="12">
                                            <p:txEl>
                                              <p:pRg st="0" end="0"/>
                                            </p:txEl>
                                          </p:spTgt>
                                        </p:tgtEl>
                                        <p:attrNameLst>
                                          <p:attrName>style.visibility</p:attrName>
                                        </p:attrNameLst>
                                      </p:cBhvr>
                                      <p:to>
                                        <p:strVal val="visible"/>
                                      </p:to>
                                    </p:set>
                                    <p:animEffect transition="in" filter="wipe(left)">
                                      <p:cBhvr>
                                        <p:cTn id="39"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uild="p">
        <p:tmplLst>
          <p:tmpl lvl="1">
            <p:tnLst>
              <p:par>
                <p:cTn presetID="2" presetClass="entr" presetSubtype="2"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1+#ppt_w/2"/>
                          </p:val>
                        </p:tav>
                        <p:tav tm="100000">
                          <p:val>
                            <p:strVal val="#ppt_x"/>
                          </p:val>
                        </p:tav>
                      </p:tavLst>
                    </p:anim>
                    <p:anim calcmode="lin" valueType="num">
                      <p:cBhvr additive="base">
                        <p:cTn dur="750" fill="hold"/>
                        <p:tgtEl>
                          <p:spTgt spid="7"/>
                        </p:tgtEl>
                        <p:attrNameLst>
                          <p:attrName>ppt_y</p:attrName>
                        </p:attrNameLst>
                      </p:cBhvr>
                      <p:tavLst>
                        <p:tav tm="0">
                          <p:val>
                            <p:strVal val="#ppt_y"/>
                          </p:val>
                        </p:tav>
                        <p:tav tm="100000">
                          <p:val>
                            <p:strVal val="#ppt_y"/>
                          </p:val>
                        </p:tav>
                      </p:tavLst>
                    </p:anim>
                  </p:childTnLst>
                </p:cTn>
              </p:par>
            </p:tnLst>
          </p:tmpl>
        </p:tmplLst>
      </p:bldP>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9" grpId="0" build="p">
        <p:tmplLst>
          <p:tmpl lvl="1">
            <p:tnLst>
              <p:par>
                <p:cTn presetID="2" presetClass="entr" presetSubtype="2"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1" grpId="0" build="p">
        <p:tmplLst>
          <p:tmpl lvl="1">
            <p:tnLst>
              <p:par>
                <p:cTn presetID="2" presetClass="entr" presetSubtype="2" decel="10000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1+#ppt_w/2"/>
                          </p:val>
                        </p:tav>
                        <p:tav tm="100000">
                          <p:val>
                            <p:strVal val="#ppt_x"/>
                          </p:val>
                        </p:tav>
                      </p:tavLst>
                    </p:anim>
                    <p:anim calcmode="lin" valueType="num">
                      <p:cBhvr additive="base">
                        <p:cTn dur="750" fill="hold"/>
                        <p:tgtEl>
                          <p:spTgt spid="11"/>
                        </p:tgtEl>
                        <p:attrNameLst>
                          <p:attrName>ppt_y</p:attrName>
                        </p:attrNameLst>
                      </p:cBhvr>
                      <p:tavLst>
                        <p:tav tm="0">
                          <p:val>
                            <p:strVal val="#ppt_y"/>
                          </p:val>
                        </p:tav>
                        <p:tav tm="100000">
                          <p:val>
                            <p:strVal val="#ppt_y"/>
                          </p:val>
                        </p:tav>
                      </p:tavLst>
                    </p:anim>
                  </p:childTnLst>
                </p:cTn>
              </p:par>
            </p:tnLst>
          </p:tmpl>
        </p:tmplLst>
      </p:bldP>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of contents 1">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a:p>
        </p:txBody>
      </p:sp>
      <p:sp>
        <p:nvSpPr>
          <p:cNvPr id="6" name="テキスト プレースホルダー 5"/>
          <p:cNvSpPr>
            <a:spLocks noGrp="1"/>
          </p:cNvSpPr>
          <p:nvPr>
            <p:ph type="body" sz="quarter" idx="12" hasCustomPrompt="1"/>
          </p:nvPr>
        </p:nvSpPr>
        <p:spPr>
          <a:xfrm>
            <a:off x="10175068" y="962594"/>
            <a:ext cx="5631544" cy="537027"/>
          </a:xfrm>
        </p:spPr>
        <p:txBody>
          <a:bodyPr numCol="1" spcCol="360000" anchor="t">
            <a:norm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Heading Goes Here</a:t>
            </a:r>
            <a:endParaRPr kumimoji="1" lang="ja-JP" altLang="en-US"/>
          </a:p>
        </p:txBody>
      </p:sp>
      <p:sp>
        <p:nvSpPr>
          <p:cNvPr id="7" name="タイトル 1"/>
          <p:cNvSpPr>
            <a:spLocks noGrp="1"/>
          </p:cNvSpPr>
          <p:nvPr>
            <p:ph type="title" hasCustomPrompt="1"/>
          </p:nvPr>
        </p:nvSpPr>
        <p:spPr>
          <a:xfrm>
            <a:off x="972457" y="1499621"/>
            <a:ext cx="6937829" cy="7286170"/>
          </a:xfrm>
        </p:spPr>
        <p:txBody>
          <a:bodyPr anchor="ctr">
            <a:normAutofit/>
          </a:bodyPr>
          <a:lstStyle>
            <a:lvl1pPr algn="ctr">
              <a:lnSpc>
                <a:spcPct val="80000"/>
              </a:lnSpc>
              <a:defRPr sz="9600" baseline="0">
                <a:latin typeface="+mj-lt"/>
              </a:defRPr>
            </a:lvl1pPr>
          </a:lstStyle>
          <a:p>
            <a:r>
              <a:rPr kumimoji="1" lang="en-US" altLang="ja-JP"/>
              <a:t>Slide Title </a:t>
            </a:r>
            <a:br>
              <a:rPr kumimoji="1" lang="en-US" altLang="ja-JP"/>
            </a:br>
            <a:r>
              <a:rPr kumimoji="1" lang="en-US" altLang="ja-JP"/>
              <a:t>Goes Here</a:t>
            </a:r>
            <a:endParaRPr kumimoji="1" lang="ja-JP" altLang="en-US"/>
          </a:p>
        </p:txBody>
      </p:sp>
      <p:sp>
        <p:nvSpPr>
          <p:cNvPr id="8" name="テキスト プレースホルダー 5"/>
          <p:cNvSpPr>
            <a:spLocks noGrp="1"/>
          </p:cNvSpPr>
          <p:nvPr>
            <p:ph type="body" sz="quarter" idx="13" hasCustomPrompt="1"/>
          </p:nvPr>
        </p:nvSpPr>
        <p:spPr>
          <a:xfrm>
            <a:off x="8774441" y="831966"/>
            <a:ext cx="1255486" cy="1161141"/>
          </a:xfrm>
        </p:spPr>
        <p:txBody>
          <a:bodyPr numCol="1" spcCol="360000" anchor="ctr">
            <a:noAutofit/>
          </a:bodyPr>
          <a:lstStyle>
            <a:lvl1pPr marL="0" indent="0" algn="r">
              <a:lnSpc>
                <a:spcPct val="100000"/>
              </a:lnSpc>
              <a:spcBef>
                <a:spcPts val="0"/>
              </a:spcBef>
              <a:buClr>
                <a:schemeClr val="accent1"/>
              </a:buClr>
              <a:buFontTx/>
              <a:buNone/>
              <a:defRPr sz="7200" i="1">
                <a:solidFill>
                  <a:schemeClr val="accent1"/>
                </a:solidFill>
              </a:defRPr>
            </a:lvl1pPr>
          </a:lstStyle>
          <a:p>
            <a:pPr lvl="0"/>
            <a:r>
              <a:rPr kumimoji="1" lang="en-US" altLang="ja-JP"/>
              <a:t>00</a:t>
            </a:r>
            <a:endParaRPr kumimoji="1" lang="ja-JP" altLang="en-US"/>
          </a:p>
        </p:txBody>
      </p:sp>
      <p:sp>
        <p:nvSpPr>
          <p:cNvPr id="9" name="テキスト プレースホルダー 5"/>
          <p:cNvSpPr>
            <a:spLocks noGrp="1"/>
          </p:cNvSpPr>
          <p:nvPr>
            <p:ph type="body" sz="quarter" idx="14" hasCustomPrompt="1"/>
          </p:nvPr>
        </p:nvSpPr>
        <p:spPr>
          <a:xfrm>
            <a:off x="10175068" y="1456082"/>
            <a:ext cx="5631544" cy="391883"/>
          </a:xfrm>
        </p:spPr>
        <p:txBody>
          <a:bodyPr numCol="1" spcCol="360000" anchor="t">
            <a:normAutofit/>
          </a:bodyPr>
          <a:lstStyle>
            <a:lvl1pPr marL="0" indent="0" algn="l">
              <a:lnSpc>
                <a:spcPct val="100000"/>
              </a:lnSpc>
              <a:spcBef>
                <a:spcPts val="0"/>
              </a:spcBef>
              <a:buClr>
                <a:schemeClr val="accent1"/>
              </a:buClr>
              <a:buFontTx/>
              <a:buNone/>
              <a:defRPr sz="1800">
                <a:solidFill>
                  <a:schemeClr val="bg2">
                    <a:lumMod val="75000"/>
                  </a:schemeClr>
                </a:solidFill>
              </a:defRPr>
            </a:lvl1pPr>
          </a:lstStyle>
          <a:p>
            <a:pPr lvl="0"/>
            <a:r>
              <a:rPr kumimoji="1" lang="en-US" altLang="ja-JP"/>
              <a:t>Text Goes Here</a:t>
            </a:r>
            <a:endParaRPr kumimoji="1" lang="ja-JP" altLang="en-US"/>
          </a:p>
        </p:txBody>
      </p:sp>
      <p:sp>
        <p:nvSpPr>
          <p:cNvPr id="28" name="テキスト プレースホルダー 5"/>
          <p:cNvSpPr>
            <a:spLocks noGrp="1"/>
          </p:cNvSpPr>
          <p:nvPr>
            <p:ph type="body" sz="quarter" idx="15" hasCustomPrompt="1"/>
          </p:nvPr>
        </p:nvSpPr>
        <p:spPr>
          <a:xfrm>
            <a:off x="10175068" y="2415361"/>
            <a:ext cx="5631544" cy="537027"/>
          </a:xfrm>
        </p:spPr>
        <p:txBody>
          <a:bodyPr numCol="1" spcCol="360000" anchor="t">
            <a:norm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Heading Goes Here</a:t>
            </a:r>
            <a:endParaRPr kumimoji="1" lang="ja-JP" altLang="en-US"/>
          </a:p>
        </p:txBody>
      </p:sp>
      <p:sp>
        <p:nvSpPr>
          <p:cNvPr id="29" name="テキスト プレースホルダー 5"/>
          <p:cNvSpPr>
            <a:spLocks noGrp="1"/>
          </p:cNvSpPr>
          <p:nvPr>
            <p:ph type="body" sz="quarter" idx="16" hasCustomPrompt="1"/>
          </p:nvPr>
        </p:nvSpPr>
        <p:spPr>
          <a:xfrm>
            <a:off x="8774441" y="2284733"/>
            <a:ext cx="1255486" cy="1161141"/>
          </a:xfrm>
        </p:spPr>
        <p:txBody>
          <a:bodyPr numCol="1" spcCol="360000" anchor="ctr">
            <a:noAutofit/>
          </a:bodyPr>
          <a:lstStyle>
            <a:lvl1pPr marL="0" indent="0" algn="r">
              <a:lnSpc>
                <a:spcPct val="100000"/>
              </a:lnSpc>
              <a:spcBef>
                <a:spcPts val="0"/>
              </a:spcBef>
              <a:buClr>
                <a:schemeClr val="accent1"/>
              </a:buClr>
              <a:buFontTx/>
              <a:buNone/>
              <a:defRPr sz="7200" i="1">
                <a:solidFill>
                  <a:schemeClr val="accent1"/>
                </a:solidFill>
              </a:defRPr>
            </a:lvl1pPr>
          </a:lstStyle>
          <a:p>
            <a:pPr lvl="0"/>
            <a:r>
              <a:rPr kumimoji="1" lang="en-US" altLang="ja-JP"/>
              <a:t>00</a:t>
            </a:r>
            <a:endParaRPr kumimoji="1" lang="ja-JP" altLang="en-US"/>
          </a:p>
        </p:txBody>
      </p:sp>
      <p:sp>
        <p:nvSpPr>
          <p:cNvPr id="30" name="テキスト プレースホルダー 5"/>
          <p:cNvSpPr>
            <a:spLocks noGrp="1"/>
          </p:cNvSpPr>
          <p:nvPr>
            <p:ph type="body" sz="quarter" idx="17" hasCustomPrompt="1"/>
          </p:nvPr>
        </p:nvSpPr>
        <p:spPr>
          <a:xfrm>
            <a:off x="10175068" y="2908849"/>
            <a:ext cx="5631544" cy="391883"/>
          </a:xfrm>
        </p:spPr>
        <p:txBody>
          <a:bodyPr numCol="1" spcCol="360000" anchor="t">
            <a:normAutofit/>
          </a:bodyPr>
          <a:lstStyle>
            <a:lvl1pPr marL="0" indent="0" algn="l">
              <a:lnSpc>
                <a:spcPct val="100000"/>
              </a:lnSpc>
              <a:spcBef>
                <a:spcPts val="0"/>
              </a:spcBef>
              <a:buClr>
                <a:schemeClr val="accent1"/>
              </a:buClr>
              <a:buFontTx/>
              <a:buNone/>
              <a:defRPr sz="1800">
                <a:solidFill>
                  <a:schemeClr val="bg2">
                    <a:lumMod val="75000"/>
                  </a:schemeClr>
                </a:solidFill>
              </a:defRPr>
            </a:lvl1pPr>
          </a:lstStyle>
          <a:p>
            <a:pPr lvl="0"/>
            <a:r>
              <a:rPr kumimoji="1" lang="en-US" altLang="ja-JP"/>
              <a:t>Text Goes Here</a:t>
            </a:r>
            <a:endParaRPr kumimoji="1" lang="ja-JP" altLang="en-US"/>
          </a:p>
        </p:txBody>
      </p:sp>
      <p:sp>
        <p:nvSpPr>
          <p:cNvPr id="31" name="テキスト プレースホルダー 5"/>
          <p:cNvSpPr>
            <a:spLocks noGrp="1"/>
          </p:cNvSpPr>
          <p:nvPr>
            <p:ph type="body" sz="quarter" idx="18" hasCustomPrompt="1"/>
          </p:nvPr>
        </p:nvSpPr>
        <p:spPr>
          <a:xfrm>
            <a:off x="10175068" y="3868128"/>
            <a:ext cx="5631544" cy="537027"/>
          </a:xfrm>
        </p:spPr>
        <p:txBody>
          <a:bodyPr numCol="1" spcCol="360000" anchor="t">
            <a:norm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Heading Goes Here</a:t>
            </a:r>
            <a:endParaRPr kumimoji="1" lang="ja-JP" altLang="en-US"/>
          </a:p>
        </p:txBody>
      </p:sp>
      <p:sp>
        <p:nvSpPr>
          <p:cNvPr id="32" name="テキスト プレースホルダー 5"/>
          <p:cNvSpPr>
            <a:spLocks noGrp="1"/>
          </p:cNvSpPr>
          <p:nvPr>
            <p:ph type="body" sz="quarter" idx="19" hasCustomPrompt="1"/>
          </p:nvPr>
        </p:nvSpPr>
        <p:spPr>
          <a:xfrm>
            <a:off x="8774441" y="3737500"/>
            <a:ext cx="1255486" cy="1161141"/>
          </a:xfrm>
        </p:spPr>
        <p:txBody>
          <a:bodyPr numCol="1" spcCol="360000" anchor="ctr">
            <a:noAutofit/>
          </a:bodyPr>
          <a:lstStyle>
            <a:lvl1pPr marL="0" indent="0" algn="r">
              <a:lnSpc>
                <a:spcPct val="100000"/>
              </a:lnSpc>
              <a:spcBef>
                <a:spcPts val="0"/>
              </a:spcBef>
              <a:buClr>
                <a:schemeClr val="accent1"/>
              </a:buClr>
              <a:buFontTx/>
              <a:buNone/>
              <a:defRPr sz="7200" i="1">
                <a:solidFill>
                  <a:schemeClr val="accent1"/>
                </a:solidFill>
              </a:defRPr>
            </a:lvl1pPr>
          </a:lstStyle>
          <a:p>
            <a:pPr lvl="0"/>
            <a:r>
              <a:rPr kumimoji="1" lang="en-US" altLang="ja-JP"/>
              <a:t>00</a:t>
            </a:r>
            <a:endParaRPr kumimoji="1" lang="ja-JP" altLang="en-US"/>
          </a:p>
        </p:txBody>
      </p:sp>
      <p:sp>
        <p:nvSpPr>
          <p:cNvPr id="33" name="テキスト プレースホルダー 5"/>
          <p:cNvSpPr>
            <a:spLocks noGrp="1"/>
          </p:cNvSpPr>
          <p:nvPr>
            <p:ph type="body" sz="quarter" idx="20" hasCustomPrompt="1"/>
          </p:nvPr>
        </p:nvSpPr>
        <p:spPr>
          <a:xfrm>
            <a:off x="10175068" y="4361616"/>
            <a:ext cx="5631544" cy="391883"/>
          </a:xfrm>
        </p:spPr>
        <p:txBody>
          <a:bodyPr numCol="1" spcCol="360000" anchor="t">
            <a:normAutofit/>
          </a:bodyPr>
          <a:lstStyle>
            <a:lvl1pPr marL="0" indent="0" algn="l">
              <a:lnSpc>
                <a:spcPct val="100000"/>
              </a:lnSpc>
              <a:spcBef>
                <a:spcPts val="0"/>
              </a:spcBef>
              <a:buClr>
                <a:schemeClr val="accent1"/>
              </a:buClr>
              <a:buFontTx/>
              <a:buNone/>
              <a:defRPr sz="1800">
                <a:solidFill>
                  <a:schemeClr val="bg2">
                    <a:lumMod val="75000"/>
                  </a:schemeClr>
                </a:solidFill>
              </a:defRPr>
            </a:lvl1pPr>
          </a:lstStyle>
          <a:p>
            <a:pPr lvl="0"/>
            <a:r>
              <a:rPr kumimoji="1" lang="en-US" altLang="ja-JP"/>
              <a:t>Text Goes Here</a:t>
            </a:r>
            <a:endParaRPr kumimoji="1" lang="ja-JP" altLang="en-US"/>
          </a:p>
        </p:txBody>
      </p:sp>
      <p:sp>
        <p:nvSpPr>
          <p:cNvPr id="34" name="テキスト プレースホルダー 5"/>
          <p:cNvSpPr>
            <a:spLocks noGrp="1"/>
          </p:cNvSpPr>
          <p:nvPr>
            <p:ph type="body" sz="quarter" idx="21" hasCustomPrompt="1"/>
          </p:nvPr>
        </p:nvSpPr>
        <p:spPr>
          <a:xfrm>
            <a:off x="10175068" y="5320895"/>
            <a:ext cx="5631544" cy="537027"/>
          </a:xfrm>
        </p:spPr>
        <p:txBody>
          <a:bodyPr numCol="1" spcCol="360000" anchor="t">
            <a:norm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Heading Goes Here</a:t>
            </a:r>
            <a:endParaRPr kumimoji="1" lang="ja-JP" altLang="en-US"/>
          </a:p>
        </p:txBody>
      </p:sp>
      <p:sp>
        <p:nvSpPr>
          <p:cNvPr id="35" name="テキスト プレースホルダー 5"/>
          <p:cNvSpPr>
            <a:spLocks noGrp="1"/>
          </p:cNvSpPr>
          <p:nvPr>
            <p:ph type="body" sz="quarter" idx="22" hasCustomPrompt="1"/>
          </p:nvPr>
        </p:nvSpPr>
        <p:spPr>
          <a:xfrm>
            <a:off x="8774441" y="5190267"/>
            <a:ext cx="1255486" cy="1161141"/>
          </a:xfrm>
        </p:spPr>
        <p:txBody>
          <a:bodyPr numCol="1" spcCol="360000" anchor="ctr">
            <a:noAutofit/>
          </a:bodyPr>
          <a:lstStyle>
            <a:lvl1pPr marL="0" indent="0" algn="r">
              <a:lnSpc>
                <a:spcPct val="100000"/>
              </a:lnSpc>
              <a:spcBef>
                <a:spcPts val="0"/>
              </a:spcBef>
              <a:buClr>
                <a:schemeClr val="accent1"/>
              </a:buClr>
              <a:buFontTx/>
              <a:buNone/>
              <a:defRPr sz="7200" i="1">
                <a:solidFill>
                  <a:schemeClr val="accent1"/>
                </a:solidFill>
              </a:defRPr>
            </a:lvl1pPr>
          </a:lstStyle>
          <a:p>
            <a:pPr lvl="0"/>
            <a:r>
              <a:rPr kumimoji="1" lang="en-US" altLang="ja-JP"/>
              <a:t>00</a:t>
            </a:r>
            <a:endParaRPr kumimoji="1" lang="ja-JP" altLang="en-US"/>
          </a:p>
        </p:txBody>
      </p:sp>
      <p:sp>
        <p:nvSpPr>
          <p:cNvPr id="36" name="テキスト プレースホルダー 5"/>
          <p:cNvSpPr>
            <a:spLocks noGrp="1"/>
          </p:cNvSpPr>
          <p:nvPr>
            <p:ph type="body" sz="quarter" idx="23" hasCustomPrompt="1"/>
          </p:nvPr>
        </p:nvSpPr>
        <p:spPr>
          <a:xfrm>
            <a:off x="10175068" y="5814383"/>
            <a:ext cx="5631544" cy="391883"/>
          </a:xfrm>
        </p:spPr>
        <p:txBody>
          <a:bodyPr numCol="1" spcCol="360000" anchor="t">
            <a:normAutofit/>
          </a:bodyPr>
          <a:lstStyle>
            <a:lvl1pPr marL="0" indent="0" algn="l">
              <a:lnSpc>
                <a:spcPct val="100000"/>
              </a:lnSpc>
              <a:spcBef>
                <a:spcPts val="0"/>
              </a:spcBef>
              <a:buClr>
                <a:schemeClr val="accent1"/>
              </a:buClr>
              <a:buFontTx/>
              <a:buNone/>
              <a:defRPr sz="1800">
                <a:solidFill>
                  <a:schemeClr val="bg2">
                    <a:lumMod val="75000"/>
                  </a:schemeClr>
                </a:solidFill>
              </a:defRPr>
            </a:lvl1pPr>
          </a:lstStyle>
          <a:p>
            <a:pPr lvl="0"/>
            <a:r>
              <a:rPr kumimoji="1" lang="en-US" altLang="ja-JP"/>
              <a:t>Text Goes Here</a:t>
            </a:r>
            <a:endParaRPr kumimoji="1" lang="ja-JP" altLang="en-US"/>
          </a:p>
        </p:txBody>
      </p:sp>
      <p:sp>
        <p:nvSpPr>
          <p:cNvPr id="37" name="テキスト プレースホルダー 5"/>
          <p:cNvSpPr>
            <a:spLocks noGrp="1"/>
          </p:cNvSpPr>
          <p:nvPr>
            <p:ph type="body" sz="quarter" idx="24" hasCustomPrompt="1"/>
          </p:nvPr>
        </p:nvSpPr>
        <p:spPr>
          <a:xfrm>
            <a:off x="10175068" y="6773662"/>
            <a:ext cx="5631544" cy="537027"/>
          </a:xfrm>
        </p:spPr>
        <p:txBody>
          <a:bodyPr numCol="1" spcCol="360000" anchor="t">
            <a:norm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Heading Goes Here</a:t>
            </a:r>
            <a:endParaRPr kumimoji="1" lang="ja-JP" altLang="en-US"/>
          </a:p>
        </p:txBody>
      </p:sp>
      <p:sp>
        <p:nvSpPr>
          <p:cNvPr id="38" name="テキスト プレースホルダー 5"/>
          <p:cNvSpPr>
            <a:spLocks noGrp="1"/>
          </p:cNvSpPr>
          <p:nvPr>
            <p:ph type="body" sz="quarter" idx="25" hasCustomPrompt="1"/>
          </p:nvPr>
        </p:nvSpPr>
        <p:spPr>
          <a:xfrm>
            <a:off x="8774441" y="6643034"/>
            <a:ext cx="1255486" cy="1161141"/>
          </a:xfrm>
        </p:spPr>
        <p:txBody>
          <a:bodyPr numCol="1" spcCol="360000" anchor="ctr">
            <a:noAutofit/>
          </a:bodyPr>
          <a:lstStyle>
            <a:lvl1pPr marL="0" indent="0" algn="r">
              <a:lnSpc>
                <a:spcPct val="100000"/>
              </a:lnSpc>
              <a:spcBef>
                <a:spcPts val="0"/>
              </a:spcBef>
              <a:buClr>
                <a:schemeClr val="accent1"/>
              </a:buClr>
              <a:buFontTx/>
              <a:buNone/>
              <a:defRPr sz="7200" i="1">
                <a:solidFill>
                  <a:schemeClr val="accent1"/>
                </a:solidFill>
              </a:defRPr>
            </a:lvl1pPr>
          </a:lstStyle>
          <a:p>
            <a:pPr lvl="0"/>
            <a:r>
              <a:rPr kumimoji="1" lang="en-US" altLang="ja-JP"/>
              <a:t>00</a:t>
            </a:r>
            <a:endParaRPr kumimoji="1" lang="ja-JP" altLang="en-US"/>
          </a:p>
        </p:txBody>
      </p:sp>
      <p:sp>
        <p:nvSpPr>
          <p:cNvPr id="39" name="テキスト プレースホルダー 5"/>
          <p:cNvSpPr>
            <a:spLocks noGrp="1"/>
          </p:cNvSpPr>
          <p:nvPr>
            <p:ph type="body" sz="quarter" idx="26" hasCustomPrompt="1"/>
          </p:nvPr>
        </p:nvSpPr>
        <p:spPr>
          <a:xfrm>
            <a:off x="10175068" y="7267150"/>
            <a:ext cx="5631544" cy="391883"/>
          </a:xfrm>
        </p:spPr>
        <p:txBody>
          <a:bodyPr numCol="1" spcCol="360000" anchor="t">
            <a:normAutofit/>
          </a:bodyPr>
          <a:lstStyle>
            <a:lvl1pPr marL="0" indent="0" algn="l">
              <a:lnSpc>
                <a:spcPct val="100000"/>
              </a:lnSpc>
              <a:spcBef>
                <a:spcPts val="0"/>
              </a:spcBef>
              <a:buClr>
                <a:schemeClr val="accent1"/>
              </a:buClr>
              <a:buFontTx/>
              <a:buNone/>
              <a:defRPr sz="1800">
                <a:solidFill>
                  <a:schemeClr val="bg2">
                    <a:lumMod val="75000"/>
                  </a:schemeClr>
                </a:solidFill>
              </a:defRPr>
            </a:lvl1pPr>
          </a:lstStyle>
          <a:p>
            <a:pPr lvl="0"/>
            <a:r>
              <a:rPr kumimoji="1" lang="en-US" altLang="ja-JP"/>
              <a:t>Text Goes Here</a:t>
            </a:r>
            <a:endParaRPr kumimoji="1" lang="ja-JP" altLang="en-US"/>
          </a:p>
        </p:txBody>
      </p:sp>
      <p:sp>
        <p:nvSpPr>
          <p:cNvPr id="40" name="テキスト プレースホルダー 5"/>
          <p:cNvSpPr>
            <a:spLocks noGrp="1"/>
          </p:cNvSpPr>
          <p:nvPr>
            <p:ph type="body" sz="quarter" idx="27" hasCustomPrompt="1"/>
          </p:nvPr>
        </p:nvSpPr>
        <p:spPr>
          <a:xfrm>
            <a:off x="10175068" y="8226430"/>
            <a:ext cx="5631544" cy="537027"/>
          </a:xfrm>
        </p:spPr>
        <p:txBody>
          <a:bodyPr numCol="1" spcCol="360000" anchor="t">
            <a:norm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a:t>Heading Goes Here</a:t>
            </a:r>
            <a:endParaRPr kumimoji="1" lang="ja-JP" altLang="en-US"/>
          </a:p>
        </p:txBody>
      </p:sp>
      <p:sp>
        <p:nvSpPr>
          <p:cNvPr id="41" name="テキスト プレースホルダー 5"/>
          <p:cNvSpPr>
            <a:spLocks noGrp="1"/>
          </p:cNvSpPr>
          <p:nvPr>
            <p:ph type="body" sz="quarter" idx="28" hasCustomPrompt="1"/>
          </p:nvPr>
        </p:nvSpPr>
        <p:spPr>
          <a:xfrm>
            <a:off x="8774441" y="8095802"/>
            <a:ext cx="1255486" cy="1161141"/>
          </a:xfrm>
        </p:spPr>
        <p:txBody>
          <a:bodyPr numCol="1" spcCol="360000" anchor="ctr">
            <a:noAutofit/>
          </a:bodyPr>
          <a:lstStyle>
            <a:lvl1pPr marL="0" indent="0" algn="r">
              <a:lnSpc>
                <a:spcPct val="100000"/>
              </a:lnSpc>
              <a:spcBef>
                <a:spcPts val="0"/>
              </a:spcBef>
              <a:buClr>
                <a:schemeClr val="accent1"/>
              </a:buClr>
              <a:buFontTx/>
              <a:buNone/>
              <a:defRPr sz="7200" i="1">
                <a:solidFill>
                  <a:schemeClr val="accent1"/>
                </a:solidFill>
              </a:defRPr>
            </a:lvl1pPr>
          </a:lstStyle>
          <a:p>
            <a:pPr lvl="0"/>
            <a:r>
              <a:rPr kumimoji="1" lang="en-US" altLang="ja-JP"/>
              <a:t>00</a:t>
            </a:r>
            <a:endParaRPr kumimoji="1" lang="ja-JP" altLang="en-US"/>
          </a:p>
        </p:txBody>
      </p:sp>
      <p:sp>
        <p:nvSpPr>
          <p:cNvPr id="42" name="テキスト プレースホルダー 5"/>
          <p:cNvSpPr>
            <a:spLocks noGrp="1"/>
          </p:cNvSpPr>
          <p:nvPr>
            <p:ph type="body" sz="quarter" idx="29" hasCustomPrompt="1"/>
          </p:nvPr>
        </p:nvSpPr>
        <p:spPr>
          <a:xfrm>
            <a:off x="10175068" y="8719918"/>
            <a:ext cx="5631544" cy="391883"/>
          </a:xfrm>
        </p:spPr>
        <p:txBody>
          <a:bodyPr numCol="1" spcCol="360000" anchor="t">
            <a:normAutofit/>
          </a:bodyPr>
          <a:lstStyle>
            <a:lvl1pPr marL="0" indent="0" algn="l">
              <a:lnSpc>
                <a:spcPct val="100000"/>
              </a:lnSpc>
              <a:spcBef>
                <a:spcPts val="0"/>
              </a:spcBef>
              <a:buClr>
                <a:schemeClr val="accent1"/>
              </a:buClr>
              <a:buFontTx/>
              <a:buNone/>
              <a:defRPr sz="1800">
                <a:solidFill>
                  <a:schemeClr val="bg2">
                    <a:lumMod val="75000"/>
                  </a:schemeClr>
                </a:solidFill>
              </a:defRPr>
            </a:lvl1pPr>
          </a:lstStyle>
          <a:p>
            <a:pPr lvl="0"/>
            <a:r>
              <a:rPr kumimoji="1" lang="en-US" altLang="ja-JP"/>
              <a:t>Text Goes Here</a:t>
            </a:r>
            <a:endParaRPr kumimoji="1" lang="ja-JP" altLang="en-US"/>
          </a:p>
        </p:txBody>
      </p:sp>
    </p:spTree>
    <p:extLst>
      <p:ext uri="{BB962C8B-B14F-4D97-AF65-F5344CB8AC3E}">
        <p14:creationId xmlns:p14="http://schemas.microsoft.com/office/powerpoint/2010/main" val="2590955634"/>
      </p:ext>
    </p:extLst>
  </p:cSld>
  <p:clrMapOvr>
    <a:masterClrMapping/>
  </p:clrMapOvr>
  <mc:AlternateContent xmlns:mc="http://schemas.openxmlformats.org/markup-compatibility/2006" xmlns:p15="http://schemas.microsoft.com/office/powerpoint/2012/main">
    <mc:Choice Requires="p15">
      <p:transition spd="slow" advTm="3084">
        <p15:prstTrans prst="prestige"/>
      </p:transition>
    </mc:Choice>
    <mc:Fallback xmlns="">
      <p:transition spd="slow" advTm="30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975"/>
                            </p:stCondLst>
                            <p:childTnLst>
                              <p:par>
                                <p:cTn id="10" presetID="2" presetClass="entr" presetSubtype="1" decel="100000" fill="hold" grpId="0" nodeType="afterEffect">
                                  <p:stCondLst>
                                    <p:cond delay="0"/>
                                  </p:stCondLst>
                                  <p:iterate type="lt">
                                    <p:tmPct val="10000"/>
                                  </p:iterate>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75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8">
                                            <p:txEl>
                                              <p:pRg st="0" end="0"/>
                                            </p:txEl>
                                          </p:spTgt>
                                        </p:tgtEl>
                                        <p:attrNameLst>
                                          <p:attrName>ppt_y</p:attrName>
                                        </p:attrNameLst>
                                      </p:cBhvr>
                                      <p:tavLst>
                                        <p:tav tm="0">
                                          <p:val>
                                            <p:strVal val="0-#ppt_h/2"/>
                                          </p:val>
                                        </p:tav>
                                        <p:tav tm="100000">
                                          <p:val>
                                            <p:strVal val="#ppt_y"/>
                                          </p:val>
                                        </p:tav>
                                      </p:tavLst>
                                    </p:anim>
                                  </p:childTnLst>
                                </p:cTn>
                              </p:par>
                              <p:par>
                                <p:cTn id="14" presetID="2" presetClass="entr" presetSubtype="2" decel="100000" fill="hold" grpId="0" nodeType="with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additive="base">
                                        <p:cTn id="16" dur="75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7" dur="750" fill="hold"/>
                                        <p:tgtEl>
                                          <p:spTgt spid="6">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2" decel="100000" fill="hold" grpId="0" nodeType="withEffect">
                                  <p:stCondLst>
                                    <p:cond delay="100"/>
                                  </p:stCondLst>
                                  <p:childTnLst>
                                    <p:set>
                                      <p:cBhvr>
                                        <p:cTn id="19" dur="1" fill="hold">
                                          <p:stCondLst>
                                            <p:cond delay="0"/>
                                          </p:stCondLst>
                                        </p:cTn>
                                        <p:tgtEl>
                                          <p:spTgt spid="9">
                                            <p:txEl>
                                              <p:pRg st="0" end="0"/>
                                            </p:txEl>
                                          </p:spTgt>
                                        </p:tgtEl>
                                        <p:attrNameLst>
                                          <p:attrName>style.visibility</p:attrName>
                                        </p:attrNameLst>
                                      </p:cBhvr>
                                      <p:to>
                                        <p:strVal val="visible"/>
                                      </p:to>
                                    </p:set>
                                    <p:anim calcmode="lin" valueType="num">
                                      <p:cBhvr additive="base">
                                        <p:cTn id="20" dur="7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21" dur="75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22" fill="hold">
                            <p:stCondLst>
                              <p:cond delay="1825"/>
                            </p:stCondLst>
                            <p:childTnLst>
                              <p:par>
                                <p:cTn id="23" presetID="2" presetClass="entr" presetSubtype="1" decel="100000" fill="hold" grpId="0" nodeType="afterEffect">
                                  <p:stCondLst>
                                    <p:cond delay="0"/>
                                  </p:stCondLst>
                                  <p:iterate type="lt">
                                    <p:tmPct val="10000"/>
                                  </p:iterate>
                                  <p:childTnLst>
                                    <p:set>
                                      <p:cBhvr>
                                        <p:cTn id="24" dur="1" fill="hold">
                                          <p:stCondLst>
                                            <p:cond delay="0"/>
                                          </p:stCondLst>
                                        </p:cTn>
                                        <p:tgtEl>
                                          <p:spTgt spid="29">
                                            <p:txEl>
                                              <p:pRg st="0" end="0"/>
                                            </p:txEl>
                                          </p:spTgt>
                                        </p:tgtEl>
                                        <p:attrNameLst>
                                          <p:attrName>style.visibility</p:attrName>
                                        </p:attrNameLst>
                                      </p:cBhvr>
                                      <p:to>
                                        <p:strVal val="visible"/>
                                      </p:to>
                                    </p:set>
                                    <p:anim calcmode="lin" valueType="num">
                                      <p:cBhvr additive="base">
                                        <p:cTn id="25" dur="75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26" dur="750" fill="hold"/>
                                        <p:tgtEl>
                                          <p:spTgt spid="29">
                                            <p:txEl>
                                              <p:pRg st="0" end="0"/>
                                            </p:txEl>
                                          </p:spTgt>
                                        </p:tgtEl>
                                        <p:attrNameLst>
                                          <p:attrName>ppt_y</p:attrName>
                                        </p:attrNameLst>
                                      </p:cBhvr>
                                      <p:tavLst>
                                        <p:tav tm="0">
                                          <p:val>
                                            <p:strVal val="0-#ppt_h/2"/>
                                          </p:val>
                                        </p:tav>
                                        <p:tav tm="100000">
                                          <p:val>
                                            <p:strVal val="#ppt_y"/>
                                          </p:val>
                                        </p:tav>
                                      </p:tavLst>
                                    </p:anim>
                                  </p:childTnLst>
                                </p:cTn>
                              </p:par>
                              <p:par>
                                <p:cTn id="27" presetID="2" presetClass="entr" presetSubtype="2" decel="100000" fill="hold" grpId="0" nodeType="withEffect">
                                  <p:stCondLst>
                                    <p:cond delay="0"/>
                                  </p:stCondLst>
                                  <p:childTnLst>
                                    <p:set>
                                      <p:cBhvr>
                                        <p:cTn id="28" dur="1" fill="hold">
                                          <p:stCondLst>
                                            <p:cond delay="0"/>
                                          </p:stCondLst>
                                        </p:cTn>
                                        <p:tgtEl>
                                          <p:spTgt spid="28">
                                            <p:txEl>
                                              <p:pRg st="0" end="0"/>
                                            </p:txEl>
                                          </p:spTgt>
                                        </p:tgtEl>
                                        <p:attrNameLst>
                                          <p:attrName>style.visibility</p:attrName>
                                        </p:attrNameLst>
                                      </p:cBhvr>
                                      <p:to>
                                        <p:strVal val="visible"/>
                                      </p:to>
                                    </p:set>
                                    <p:anim calcmode="lin" valueType="num">
                                      <p:cBhvr additive="base">
                                        <p:cTn id="29" dur="750" fill="hold"/>
                                        <p:tgtEl>
                                          <p:spTgt spid="28">
                                            <p:txEl>
                                              <p:pRg st="0" end="0"/>
                                            </p:txEl>
                                          </p:spTgt>
                                        </p:tgtEl>
                                        <p:attrNameLst>
                                          <p:attrName>ppt_x</p:attrName>
                                        </p:attrNameLst>
                                      </p:cBhvr>
                                      <p:tavLst>
                                        <p:tav tm="0">
                                          <p:val>
                                            <p:strVal val="1+#ppt_w/2"/>
                                          </p:val>
                                        </p:tav>
                                        <p:tav tm="100000">
                                          <p:val>
                                            <p:strVal val="#ppt_x"/>
                                          </p:val>
                                        </p:tav>
                                      </p:tavLst>
                                    </p:anim>
                                    <p:anim calcmode="lin" valueType="num">
                                      <p:cBhvr additive="base">
                                        <p:cTn id="30" dur="750" fill="hold"/>
                                        <p:tgtEl>
                                          <p:spTgt spid="28">
                                            <p:txEl>
                                              <p:pRg st="0" end="0"/>
                                            </p:txEl>
                                          </p:spTgt>
                                        </p:tgtEl>
                                        <p:attrNameLst>
                                          <p:attrName>ppt_y</p:attrName>
                                        </p:attrNameLst>
                                      </p:cBhvr>
                                      <p:tavLst>
                                        <p:tav tm="0">
                                          <p:val>
                                            <p:strVal val="#ppt_y"/>
                                          </p:val>
                                        </p:tav>
                                        <p:tav tm="100000">
                                          <p:val>
                                            <p:strVal val="#ppt_y"/>
                                          </p:val>
                                        </p:tav>
                                      </p:tavLst>
                                    </p:anim>
                                  </p:childTnLst>
                                </p:cTn>
                              </p:par>
                              <p:par>
                                <p:cTn id="31" presetID="2" presetClass="entr" presetSubtype="2" decel="100000" fill="hold" grpId="0" nodeType="withEffect">
                                  <p:stCondLst>
                                    <p:cond delay="100"/>
                                  </p:stCondLst>
                                  <p:childTnLst>
                                    <p:set>
                                      <p:cBhvr>
                                        <p:cTn id="32" dur="1" fill="hold">
                                          <p:stCondLst>
                                            <p:cond delay="0"/>
                                          </p:stCondLst>
                                        </p:cTn>
                                        <p:tgtEl>
                                          <p:spTgt spid="30">
                                            <p:txEl>
                                              <p:pRg st="0" end="0"/>
                                            </p:txEl>
                                          </p:spTgt>
                                        </p:tgtEl>
                                        <p:attrNameLst>
                                          <p:attrName>style.visibility</p:attrName>
                                        </p:attrNameLst>
                                      </p:cBhvr>
                                      <p:to>
                                        <p:strVal val="visible"/>
                                      </p:to>
                                    </p:set>
                                    <p:anim calcmode="lin" valueType="num">
                                      <p:cBhvr additive="base">
                                        <p:cTn id="33" dur="75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34" dur="750" fill="hold"/>
                                        <p:tgtEl>
                                          <p:spTgt spid="30">
                                            <p:txEl>
                                              <p:pRg st="0" end="0"/>
                                            </p:txEl>
                                          </p:spTgt>
                                        </p:tgtEl>
                                        <p:attrNameLst>
                                          <p:attrName>ppt_y</p:attrName>
                                        </p:attrNameLst>
                                      </p:cBhvr>
                                      <p:tavLst>
                                        <p:tav tm="0">
                                          <p:val>
                                            <p:strVal val="#ppt_y"/>
                                          </p:val>
                                        </p:tav>
                                        <p:tav tm="100000">
                                          <p:val>
                                            <p:strVal val="#ppt_y"/>
                                          </p:val>
                                        </p:tav>
                                      </p:tavLst>
                                    </p:anim>
                                  </p:childTnLst>
                                </p:cTn>
                              </p:par>
                            </p:childTnLst>
                          </p:cTn>
                        </p:par>
                        <p:par>
                          <p:cTn id="35" fill="hold">
                            <p:stCondLst>
                              <p:cond delay="2675"/>
                            </p:stCondLst>
                            <p:childTnLst>
                              <p:par>
                                <p:cTn id="36" presetID="2" presetClass="entr" presetSubtype="1" decel="100000" fill="hold" grpId="0" nodeType="afterEffect">
                                  <p:stCondLst>
                                    <p:cond delay="0"/>
                                  </p:stCondLst>
                                  <p:iterate type="lt">
                                    <p:tmPct val="10000"/>
                                  </p:iterate>
                                  <p:childTnLst>
                                    <p:set>
                                      <p:cBhvr>
                                        <p:cTn id="37" dur="1" fill="hold">
                                          <p:stCondLst>
                                            <p:cond delay="0"/>
                                          </p:stCondLst>
                                        </p:cTn>
                                        <p:tgtEl>
                                          <p:spTgt spid="32">
                                            <p:txEl>
                                              <p:pRg st="0" end="0"/>
                                            </p:txEl>
                                          </p:spTgt>
                                        </p:tgtEl>
                                        <p:attrNameLst>
                                          <p:attrName>style.visibility</p:attrName>
                                        </p:attrNameLst>
                                      </p:cBhvr>
                                      <p:to>
                                        <p:strVal val="visible"/>
                                      </p:to>
                                    </p:set>
                                    <p:anim calcmode="lin" valueType="num">
                                      <p:cBhvr additive="base">
                                        <p:cTn id="38" dur="75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39" dur="750" fill="hold"/>
                                        <p:tgtEl>
                                          <p:spTgt spid="32">
                                            <p:txEl>
                                              <p:pRg st="0" end="0"/>
                                            </p:txEl>
                                          </p:spTgt>
                                        </p:tgtEl>
                                        <p:attrNameLst>
                                          <p:attrName>ppt_y</p:attrName>
                                        </p:attrNameLst>
                                      </p:cBhvr>
                                      <p:tavLst>
                                        <p:tav tm="0">
                                          <p:val>
                                            <p:strVal val="0-#ppt_h/2"/>
                                          </p:val>
                                        </p:tav>
                                        <p:tav tm="100000">
                                          <p:val>
                                            <p:strVal val="#ppt_y"/>
                                          </p:val>
                                        </p:tav>
                                      </p:tavLst>
                                    </p:anim>
                                  </p:childTnLst>
                                </p:cTn>
                              </p:par>
                              <p:par>
                                <p:cTn id="40" presetID="2" presetClass="entr" presetSubtype="2" decel="100000" fill="hold" grpId="0" nodeType="withEffect">
                                  <p:stCondLst>
                                    <p:cond delay="0"/>
                                  </p:stCondLst>
                                  <p:childTnLst>
                                    <p:set>
                                      <p:cBhvr>
                                        <p:cTn id="41" dur="1" fill="hold">
                                          <p:stCondLst>
                                            <p:cond delay="0"/>
                                          </p:stCondLst>
                                        </p:cTn>
                                        <p:tgtEl>
                                          <p:spTgt spid="31">
                                            <p:txEl>
                                              <p:pRg st="0" end="0"/>
                                            </p:txEl>
                                          </p:spTgt>
                                        </p:tgtEl>
                                        <p:attrNameLst>
                                          <p:attrName>style.visibility</p:attrName>
                                        </p:attrNameLst>
                                      </p:cBhvr>
                                      <p:to>
                                        <p:strVal val="visible"/>
                                      </p:to>
                                    </p:set>
                                    <p:anim calcmode="lin" valueType="num">
                                      <p:cBhvr additive="base">
                                        <p:cTn id="42" dur="750" fill="hold"/>
                                        <p:tgtEl>
                                          <p:spTgt spid="31">
                                            <p:txEl>
                                              <p:pRg st="0" end="0"/>
                                            </p:txEl>
                                          </p:spTgt>
                                        </p:tgtEl>
                                        <p:attrNameLst>
                                          <p:attrName>ppt_x</p:attrName>
                                        </p:attrNameLst>
                                      </p:cBhvr>
                                      <p:tavLst>
                                        <p:tav tm="0">
                                          <p:val>
                                            <p:strVal val="1+#ppt_w/2"/>
                                          </p:val>
                                        </p:tav>
                                        <p:tav tm="100000">
                                          <p:val>
                                            <p:strVal val="#ppt_x"/>
                                          </p:val>
                                        </p:tav>
                                      </p:tavLst>
                                    </p:anim>
                                    <p:anim calcmode="lin" valueType="num">
                                      <p:cBhvr additive="base">
                                        <p:cTn id="43" dur="750" fill="hold"/>
                                        <p:tgtEl>
                                          <p:spTgt spid="31">
                                            <p:txEl>
                                              <p:pRg st="0" end="0"/>
                                            </p:txEl>
                                          </p:spTgt>
                                        </p:tgtEl>
                                        <p:attrNameLst>
                                          <p:attrName>ppt_y</p:attrName>
                                        </p:attrNameLst>
                                      </p:cBhvr>
                                      <p:tavLst>
                                        <p:tav tm="0">
                                          <p:val>
                                            <p:strVal val="#ppt_y"/>
                                          </p:val>
                                        </p:tav>
                                        <p:tav tm="100000">
                                          <p:val>
                                            <p:strVal val="#ppt_y"/>
                                          </p:val>
                                        </p:tav>
                                      </p:tavLst>
                                    </p:anim>
                                  </p:childTnLst>
                                </p:cTn>
                              </p:par>
                              <p:par>
                                <p:cTn id="44" presetID="2" presetClass="entr" presetSubtype="2" decel="100000" fill="hold" grpId="0" nodeType="withEffect">
                                  <p:stCondLst>
                                    <p:cond delay="100"/>
                                  </p:stCondLst>
                                  <p:childTnLst>
                                    <p:set>
                                      <p:cBhvr>
                                        <p:cTn id="45" dur="1" fill="hold">
                                          <p:stCondLst>
                                            <p:cond delay="0"/>
                                          </p:stCondLst>
                                        </p:cTn>
                                        <p:tgtEl>
                                          <p:spTgt spid="33">
                                            <p:txEl>
                                              <p:pRg st="0" end="0"/>
                                            </p:txEl>
                                          </p:spTgt>
                                        </p:tgtEl>
                                        <p:attrNameLst>
                                          <p:attrName>style.visibility</p:attrName>
                                        </p:attrNameLst>
                                      </p:cBhvr>
                                      <p:to>
                                        <p:strVal val="visible"/>
                                      </p:to>
                                    </p:set>
                                    <p:anim calcmode="lin" valueType="num">
                                      <p:cBhvr additive="base">
                                        <p:cTn id="46" dur="75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47" dur="750" fill="hold"/>
                                        <p:tgtEl>
                                          <p:spTgt spid="33">
                                            <p:txEl>
                                              <p:pRg st="0" end="0"/>
                                            </p:txEl>
                                          </p:spTgt>
                                        </p:tgtEl>
                                        <p:attrNameLst>
                                          <p:attrName>ppt_y</p:attrName>
                                        </p:attrNameLst>
                                      </p:cBhvr>
                                      <p:tavLst>
                                        <p:tav tm="0">
                                          <p:val>
                                            <p:strVal val="#ppt_y"/>
                                          </p:val>
                                        </p:tav>
                                        <p:tav tm="100000">
                                          <p:val>
                                            <p:strVal val="#ppt_y"/>
                                          </p:val>
                                        </p:tav>
                                      </p:tavLst>
                                    </p:anim>
                                  </p:childTnLst>
                                </p:cTn>
                              </p:par>
                            </p:childTnLst>
                          </p:cTn>
                        </p:par>
                        <p:par>
                          <p:cTn id="48" fill="hold">
                            <p:stCondLst>
                              <p:cond delay="3525"/>
                            </p:stCondLst>
                            <p:childTnLst>
                              <p:par>
                                <p:cTn id="49" presetID="2" presetClass="entr" presetSubtype="1" decel="100000" fill="hold" grpId="0" nodeType="afterEffect">
                                  <p:stCondLst>
                                    <p:cond delay="0"/>
                                  </p:stCondLst>
                                  <p:iterate type="lt">
                                    <p:tmPct val="10000"/>
                                  </p:iterate>
                                  <p:childTnLst>
                                    <p:set>
                                      <p:cBhvr>
                                        <p:cTn id="50" dur="1" fill="hold">
                                          <p:stCondLst>
                                            <p:cond delay="0"/>
                                          </p:stCondLst>
                                        </p:cTn>
                                        <p:tgtEl>
                                          <p:spTgt spid="35">
                                            <p:txEl>
                                              <p:pRg st="0" end="0"/>
                                            </p:txEl>
                                          </p:spTgt>
                                        </p:tgtEl>
                                        <p:attrNameLst>
                                          <p:attrName>style.visibility</p:attrName>
                                        </p:attrNameLst>
                                      </p:cBhvr>
                                      <p:to>
                                        <p:strVal val="visible"/>
                                      </p:to>
                                    </p:set>
                                    <p:anim calcmode="lin" valueType="num">
                                      <p:cBhvr additive="base">
                                        <p:cTn id="51" dur="75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52" dur="750" fill="hold"/>
                                        <p:tgtEl>
                                          <p:spTgt spid="35">
                                            <p:txEl>
                                              <p:pRg st="0" end="0"/>
                                            </p:txEl>
                                          </p:spTgt>
                                        </p:tgtEl>
                                        <p:attrNameLst>
                                          <p:attrName>ppt_y</p:attrName>
                                        </p:attrNameLst>
                                      </p:cBhvr>
                                      <p:tavLst>
                                        <p:tav tm="0">
                                          <p:val>
                                            <p:strVal val="0-#ppt_h/2"/>
                                          </p:val>
                                        </p:tav>
                                        <p:tav tm="100000">
                                          <p:val>
                                            <p:strVal val="#ppt_y"/>
                                          </p:val>
                                        </p:tav>
                                      </p:tavLst>
                                    </p:anim>
                                  </p:childTnLst>
                                </p:cTn>
                              </p:par>
                              <p:par>
                                <p:cTn id="53" presetID="2" presetClass="entr" presetSubtype="2" decel="100000" fill="hold" grpId="0" nodeType="withEffect">
                                  <p:stCondLst>
                                    <p:cond delay="0"/>
                                  </p:stCondLst>
                                  <p:childTnLst>
                                    <p:set>
                                      <p:cBhvr>
                                        <p:cTn id="54" dur="1" fill="hold">
                                          <p:stCondLst>
                                            <p:cond delay="0"/>
                                          </p:stCondLst>
                                        </p:cTn>
                                        <p:tgtEl>
                                          <p:spTgt spid="34">
                                            <p:txEl>
                                              <p:pRg st="0" end="0"/>
                                            </p:txEl>
                                          </p:spTgt>
                                        </p:tgtEl>
                                        <p:attrNameLst>
                                          <p:attrName>style.visibility</p:attrName>
                                        </p:attrNameLst>
                                      </p:cBhvr>
                                      <p:to>
                                        <p:strVal val="visible"/>
                                      </p:to>
                                    </p:set>
                                    <p:anim calcmode="lin" valueType="num">
                                      <p:cBhvr additive="base">
                                        <p:cTn id="55" dur="750" fill="hold"/>
                                        <p:tgtEl>
                                          <p:spTgt spid="34">
                                            <p:txEl>
                                              <p:pRg st="0" end="0"/>
                                            </p:txEl>
                                          </p:spTgt>
                                        </p:tgtEl>
                                        <p:attrNameLst>
                                          <p:attrName>ppt_x</p:attrName>
                                        </p:attrNameLst>
                                      </p:cBhvr>
                                      <p:tavLst>
                                        <p:tav tm="0">
                                          <p:val>
                                            <p:strVal val="1+#ppt_w/2"/>
                                          </p:val>
                                        </p:tav>
                                        <p:tav tm="100000">
                                          <p:val>
                                            <p:strVal val="#ppt_x"/>
                                          </p:val>
                                        </p:tav>
                                      </p:tavLst>
                                    </p:anim>
                                    <p:anim calcmode="lin" valueType="num">
                                      <p:cBhvr additive="base">
                                        <p:cTn id="56" dur="750" fill="hold"/>
                                        <p:tgtEl>
                                          <p:spTgt spid="34">
                                            <p:txEl>
                                              <p:pRg st="0" end="0"/>
                                            </p:txEl>
                                          </p:spTgt>
                                        </p:tgtEl>
                                        <p:attrNameLst>
                                          <p:attrName>ppt_y</p:attrName>
                                        </p:attrNameLst>
                                      </p:cBhvr>
                                      <p:tavLst>
                                        <p:tav tm="0">
                                          <p:val>
                                            <p:strVal val="#ppt_y"/>
                                          </p:val>
                                        </p:tav>
                                        <p:tav tm="100000">
                                          <p:val>
                                            <p:strVal val="#ppt_y"/>
                                          </p:val>
                                        </p:tav>
                                      </p:tavLst>
                                    </p:anim>
                                  </p:childTnLst>
                                </p:cTn>
                              </p:par>
                              <p:par>
                                <p:cTn id="57" presetID="2" presetClass="entr" presetSubtype="2" decel="100000" fill="hold" grpId="0" nodeType="withEffect">
                                  <p:stCondLst>
                                    <p:cond delay="100"/>
                                  </p:stCondLst>
                                  <p:childTnLst>
                                    <p:set>
                                      <p:cBhvr>
                                        <p:cTn id="58" dur="1" fill="hold">
                                          <p:stCondLst>
                                            <p:cond delay="0"/>
                                          </p:stCondLst>
                                        </p:cTn>
                                        <p:tgtEl>
                                          <p:spTgt spid="36">
                                            <p:txEl>
                                              <p:pRg st="0" end="0"/>
                                            </p:txEl>
                                          </p:spTgt>
                                        </p:tgtEl>
                                        <p:attrNameLst>
                                          <p:attrName>style.visibility</p:attrName>
                                        </p:attrNameLst>
                                      </p:cBhvr>
                                      <p:to>
                                        <p:strVal val="visible"/>
                                      </p:to>
                                    </p:set>
                                    <p:anim calcmode="lin" valueType="num">
                                      <p:cBhvr additive="base">
                                        <p:cTn id="59" dur="750" fill="hold"/>
                                        <p:tgtEl>
                                          <p:spTgt spid="36">
                                            <p:txEl>
                                              <p:pRg st="0" end="0"/>
                                            </p:txEl>
                                          </p:spTgt>
                                        </p:tgtEl>
                                        <p:attrNameLst>
                                          <p:attrName>ppt_x</p:attrName>
                                        </p:attrNameLst>
                                      </p:cBhvr>
                                      <p:tavLst>
                                        <p:tav tm="0">
                                          <p:val>
                                            <p:strVal val="1+#ppt_w/2"/>
                                          </p:val>
                                        </p:tav>
                                        <p:tav tm="100000">
                                          <p:val>
                                            <p:strVal val="#ppt_x"/>
                                          </p:val>
                                        </p:tav>
                                      </p:tavLst>
                                    </p:anim>
                                    <p:anim calcmode="lin" valueType="num">
                                      <p:cBhvr additive="base">
                                        <p:cTn id="60" dur="750" fill="hold"/>
                                        <p:tgtEl>
                                          <p:spTgt spid="36">
                                            <p:txEl>
                                              <p:pRg st="0" end="0"/>
                                            </p:txEl>
                                          </p:spTgt>
                                        </p:tgtEl>
                                        <p:attrNameLst>
                                          <p:attrName>ppt_y</p:attrName>
                                        </p:attrNameLst>
                                      </p:cBhvr>
                                      <p:tavLst>
                                        <p:tav tm="0">
                                          <p:val>
                                            <p:strVal val="#ppt_y"/>
                                          </p:val>
                                        </p:tav>
                                        <p:tav tm="100000">
                                          <p:val>
                                            <p:strVal val="#ppt_y"/>
                                          </p:val>
                                        </p:tav>
                                      </p:tavLst>
                                    </p:anim>
                                  </p:childTnLst>
                                </p:cTn>
                              </p:par>
                            </p:childTnLst>
                          </p:cTn>
                        </p:par>
                        <p:par>
                          <p:cTn id="61" fill="hold">
                            <p:stCondLst>
                              <p:cond delay="4375"/>
                            </p:stCondLst>
                            <p:childTnLst>
                              <p:par>
                                <p:cTn id="62" presetID="2" presetClass="entr" presetSubtype="1" decel="100000" fill="hold" grpId="0" nodeType="afterEffect">
                                  <p:stCondLst>
                                    <p:cond delay="0"/>
                                  </p:stCondLst>
                                  <p:iterate type="lt">
                                    <p:tmPct val="10000"/>
                                  </p:iterate>
                                  <p:childTnLst>
                                    <p:set>
                                      <p:cBhvr>
                                        <p:cTn id="63" dur="1" fill="hold">
                                          <p:stCondLst>
                                            <p:cond delay="0"/>
                                          </p:stCondLst>
                                        </p:cTn>
                                        <p:tgtEl>
                                          <p:spTgt spid="38">
                                            <p:txEl>
                                              <p:pRg st="0" end="0"/>
                                            </p:txEl>
                                          </p:spTgt>
                                        </p:tgtEl>
                                        <p:attrNameLst>
                                          <p:attrName>style.visibility</p:attrName>
                                        </p:attrNameLst>
                                      </p:cBhvr>
                                      <p:to>
                                        <p:strVal val="visible"/>
                                      </p:to>
                                    </p:set>
                                    <p:anim calcmode="lin" valueType="num">
                                      <p:cBhvr additive="base">
                                        <p:cTn id="64" dur="75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65" dur="750" fill="hold"/>
                                        <p:tgtEl>
                                          <p:spTgt spid="38">
                                            <p:txEl>
                                              <p:pRg st="0" end="0"/>
                                            </p:txEl>
                                          </p:spTgt>
                                        </p:tgtEl>
                                        <p:attrNameLst>
                                          <p:attrName>ppt_y</p:attrName>
                                        </p:attrNameLst>
                                      </p:cBhvr>
                                      <p:tavLst>
                                        <p:tav tm="0">
                                          <p:val>
                                            <p:strVal val="0-#ppt_h/2"/>
                                          </p:val>
                                        </p:tav>
                                        <p:tav tm="100000">
                                          <p:val>
                                            <p:strVal val="#ppt_y"/>
                                          </p:val>
                                        </p:tav>
                                      </p:tavLst>
                                    </p:anim>
                                  </p:childTnLst>
                                </p:cTn>
                              </p:par>
                              <p:par>
                                <p:cTn id="66" presetID="2" presetClass="entr" presetSubtype="2" decel="100000" fill="hold" grpId="0" nodeType="withEffect">
                                  <p:stCondLst>
                                    <p:cond delay="0"/>
                                  </p:stCondLst>
                                  <p:childTnLst>
                                    <p:set>
                                      <p:cBhvr>
                                        <p:cTn id="67" dur="1" fill="hold">
                                          <p:stCondLst>
                                            <p:cond delay="0"/>
                                          </p:stCondLst>
                                        </p:cTn>
                                        <p:tgtEl>
                                          <p:spTgt spid="37">
                                            <p:txEl>
                                              <p:pRg st="0" end="0"/>
                                            </p:txEl>
                                          </p:spTgt>
                                        </p:tgtEl>
                                        <p:attrNameLst>
                                          <p:attrName>style.visibility</p:attrName>
                                        </p:attrNameLst>
                                      </p:cBhvr>
                                      <p:to>
                                        <p:strVal val="visible"/>
                                      </p:to>
                                    </p:set>
                                    <p:anim calcmode="lin" valueType="num">
                                      <p:cBhvr additive="base">
                                        <p:cTn id="68" dur="75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69" dur="750" fill="hold"/>
                                        <p:tgtEl>
                                          <p:spTgt spid="37">
                                            <p:txEl>
                                              <p:pRg st="0" end="0"/>
                                            </p:txEl>
                                          </p:spTgt>
                                        </p:tgtEl>
                                        <p:attrNameLst>
                                          <p:attrName>ppt_y</p:attrName>
                                        </p:attrNameLst>
                                      </p:cBhvr>
                                      <p:tavLst>
                                        <p:tav tm="0">
                                          <p:val>
                                            <p:strVal val="#ppt_y"/>
                                          </p:val>
                                        </p:tav>
                                        <p:tav tm="100000">
                                          <p:val>
                                            <p:strVal val="#ppt_y"/>
                                          </p:val>
                                        </p:tav>
                                      </p:tavLst>
                                    </p:anim>
                                  </p:childTnLst>
                                </p:cTn>
                              </p:par>
                              <p:par>
                                <p:cTn id="70" presetID="2" presetClass="entr" presetSubtype="2" decel="100000" fill="hold" grpId="0" nodeType="withEffect">
                                  <p:stCondLst>
                                    <p:cond delay="100"/>
                                  </p:stCondLst>
                                  <p:childTnLst>
                                    <p:set>
                                      <p:cBhvr>
                                        <p:cTn id="71" dur="1" fill="hold">
                                          <p:stCondLst>
                                            <p:cond delay="0"/>
                                          </p:stCondLst>
                                        </p:cTn>
                                        <p:tgtEl>
                                          <p:spTgt spid="39">
                                            <p:txEl>
                                              <p:pRg st="0" end="0"/>
                                            </p:txEl>
                                          </p:spTgt>
                                        </p:tgtEl>
                                        <p:attrNameLst>
                                          <p:attrName>style.visibility</p:attrName>
                                        </p:attrNameLst>
                                      </p:cBhvr>
                                      <p:to>
                                        <p:strVal val="visible"/>
                                      </p:to>
                                    </p:set>
                                    <p:anim calcmode="lin" valueType="num">
                                      <p:cBhvr additive="base">
                                        <p:cTn id="72" dur="75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73" dur="750" fill="hold"/>
                                        <p:tgtEl>
                                          <p:spTgt spid="39">
                                            <p:txEl>
                                              <p:pRg st="0" end="0"/>
                                            </p:txEl>
                                          </p:spTgt>
                                        </p:tgtEl>
                                        <p:attrNameLst>
                                          <p:attrName>ppt_y</p:attrName>
                                        </p:attrNameLst>
                                      </p:cBhvr>
                                      <p:tavLst>
                                        <p:tav tm="0">
                                          <p:val>
                                            <p:strVal val="#ppt_y"/>
                                          </p:val>
                                        </p:tav>
                                        <p:tav tm="100000">
                                          <p:val>
                                            <p:strVal val="#ppt_y"/>
                                          </p:val>
                                        </p:tav>
                                      </p:tavLst>
                                    </p:anim>
                                  </p:childTnLst>
                                </p:cTn>
                              </p:par>
                            </p:childTnLst>
                          </p:cTn>
                        </p:par>
                        <p:par>
                          <p:cTn id="74" fill="hold">
                            <p:stCondLst>
                              <p:cond delay="5225"/>
                            </p:stCondLst>
                            <p:childTnLst>
                              <p:par>
                                <p:cTn id="75" presetID="2" presetClass="entr" presetSubtype="1" decel="100000" fill="hold" grpId="0" nodeType="afterEffect">
                                  <p:stCondLst>
                                    <p:cond delay="0"/>
                                  </p:stCondLst>
                                  <p:iterate type="lt">
                                    <p:tmPct val="10000"/>
                                  </p:iterate>
                                  <p:childTnLst>
                                    <p:set>
                                      <p:cBhvr>
                                        <p:cTn id="76" dur="1" fill="hold">
                                          <p:stCondLst>
                                            <p:cond delay="0"/>
                                          </p:stCondLst>
                                        </p:cTn>
                                        <p:tgtEl>
                                          <p:spTgt spid="41">
                                            <p:txEl>
                                              <p:pRg st="0" end="0"/>
                                            </p:txEl>
                                          </p:spTgt>
                                        </p:tgtEl>
                                        <p:attrNameLst>
                                          <p:attrName>style.visibility</p:attrName>
                                        </p:attrNameLst>
                                      </p:cBhvr>
                                      <p:to>
                                        <p:strVal val="visible"/>
                                      </p:to>
                                    </p:set>
                                    <p:anim calcmode="lin" valueType="num">
                                      <p:cBhvr additive="base">
                                        <p:cTn id="77" dur="75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78" dur="750" fill="hold"/>
                                        <p:tgtEl>
                                          <p:spTgt spid="41">
                                            <p:txEl>
                                              <p:pRg st="0" end="0"/>
                                            </p:txEl>
                                          </p:spTgt>
                                        </p:tgtEl>
                                        <p:attrNameLst>
                                          <p:attrName>ppt_y</p:attrName>
                                        </p:attrNameLst>
                                      </p:cBhvr>
                                      <p:tavLst>
                                        <p:tav tm="0">
                                          <p:val>
                                            <p:strVal val="0-#ppt_h/2"/>
                                          </p:val>
                                        </p:tav>
                                        <p:tav tm="100000">
                                          <p:val>
                                            <p:strVal val="#ppt_y"/>
                                          </p:val>
                                        </p:tav>
                                      </p:tavLst>
                                    </p:anim>
                                  </p:childTnLst>
                                </p:cTn>
                              </p:par>
                              <p:par>
                                <p:cTn id="79" presetID="2" presetClass="entr" presetSubtype="2" decel="100000" fill="hold" grpId="0" nodeType="withEffect">
                                  <p:stCondLst>
                                    <p:cond delay="0"/>
                                  </p:stCondLst>
                                  <p:childTnLst>
                                    <p:set>
                                      <p:cBhvr>
                                        <p:cTn id="80" dur="1" fill="hold">
                                          <p:stCondLst>
                                            <p:cond delay="0"/>
                                          </p:stCondLst>
                                        </p:cTn>
                                        <p:tgtEl>
                                          <p:spTgt spid="40">
                                            <p:txEl>
                                              <p:pRg st="0" end="0"/>
                                            </p:txEl>
                                          </p:spTgt>
                                        </p:tgtEl>
                                        <p:attrNameLst>
                                          <p:attrName>style.visibility</p:attrName>
                                        </p:attrNameLst>
                                      </p:cBhvr>
                                      <p:to>
                                        <p:strVal val="visible"/>
                                      </p:to>
                                    </p:set>
                                    <p:anim calcmode="lin" valueType="num">
                                      <p:cBhvr additive="base">
                                        <p:cTn id="81" dur="750" fill="hold"/>
                                        <p:tgtEl>
                                          <p:spTgt spid="40">
                                            <p:txEl>
                                              <p:pRg st="0" end="0"/>
                                            </p:txEl>
                                          </p:spTgt>
                                        </p:tgtEl>
                                        <p:attrNameLst>
                                          <p:attrName>ppt_x</p:attrName>
                                        </p:attrNameLst>
                                      </p:cBhvr>
                                      <p:tavLst>
                                        <p:tav tm="0">
                                          <p:val>
                                            <p:strVal val="1+#ppt_w/2"/>
                                          </p:val>
                                        </p:tav>
                                        <p:tav tm="100000">
                                          <p:val>
                                            <p:strVal val="#ppt_x"/>
                                          </p:val>
                                        </p:tav>
                                      </p:tavLst>
                                    </p:anim>
                                    <p:anim calcmode="lin" valueType="num">
                                      <p:cBhvr additive="base">
                                        <p:cTn id="82" dur="750" fill="hold"/>
                                        <p:tgtEl>
                                          <p:spTgt spid="40">
                                            <p:txEl>
                                              <p:pRg st="0" end="0"/>
                                            </p:txEl>
                                          </p:spTgt>
                                        </p:tgtEl>
                                        <p:attrNameLst>
                                          <p:attrName>ppt_y</p:attrName>
                                        </p:attrNameLst>
                                      </p:cBhvr>
                                      <p:tavLst>
                                        <p:tav tm="0">
                                          <p:val>
                                            <p:strVal val="#ppt_y"/>
                                          </p:val>
                                        </p:tav>
                                        <p:tav tm="100000">
                                          <p:val>
                                            <p:strVal val="#ppt_y"/>
                                          </p:val>
                                        </p:tav>
                                      </p:tavLst>
                                    </p:anim>
                                  </p:childTnLst>
                                </p:cTn>
                              </p:par>
                              <p:par>
                                <p:cTn id="83" presetID="2" presetClass="entr" presetSubtype="2" decel="100000" fill="hold" grpId="0" nodeType="withEffect">
                                  <p:stCondLst>
                                    <p:cond delay="100"/>
                                  </p:stCondLst>
                                  <p:childTnLst>
                                    <p:set>
                                      <p:cBhvr>
                                        <p:cTn id="84" dur="1" fill="hold">
                                          <p:stCondLst>
                                            <p:cond delay="0"/>
                                          </p:stCondLst>
                                        </p:cTn>
                                        <p:tgtEl>
                                          <p:spTgt spid="42">
                                            <p:txEl>
                                              <p:pRg st="0" end="0"/>
                                            </p:txEl>
                                          </p:spTgt>
                                        </p:tgtEl>
                                        <p:attrNameLst>
                                          <p:attrName>style.visibility</p:attrName>
                                        </p:attrNameLst>
                                      </p:cBhvr>
                                      <p:to>
                                        <p:strVal val="visible"/>
                                      </p:to>
                                    </p:set>
                                    <p:anim calcmode="lin" valueType="num">
                                      <p:cBhvr additive="base">
                                        <p:cTn id="85" dur="750" fill="hold"/>
                                        <p:tgtEl>
                                          <p:spTgt spid="42">
                                            <p:txEl>
                                              <p:pRg st="0" end="0"/>
                                            </p:txEl>
                                          </p:spTgt>
                                        </p:tgtEl>
                                        <p:attrNameLst>
                                          <p:attrName>ppt_x</p:attrName>
                                        </p:attrNameLst>
                                      </p:cBhvr>
                                      <p:tavLst>
                                        <p:tav tm="0">
                                          <p:val>
                                            <p:strVal val="1+#ppt_w/2"/>
                                          </p:val>
                                        </p:tav>
                                        <p:tav tm="100000">
                                          <p:val>
                                            <p:strVal val="#ppt_x"/>
                                          </p:val>
                                        </p:tav>
                                      </p:tavLst>
                                    </p:anim>
                                    <p:anim calcmode="lin" valueType="num">
                                      <p:cBhvr additive="base">
                                        <p:cTn id="86" dur="750" fill="hold"/>
                                        <p:tgtEl>
                                          <p:spTgt spid="4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 presetClass="entr" presetSubtype="2" decel="100000"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1+#ppt_w/2"/>
                          </p:val>
                        </p:tav>
                        <p:tav tm="100000">
                          <p:val>
                            <p:strVal val="#ppt_x"/>
                          </p:val>
                        </p:tav>
                      </p:tavLst>
                    </p:anim>
                    <p:anim calcmode="lin" valueType="num">
                      <p:cBhvr additive="base">
                        <p:cTn dur="750" fill="hold"/>
                        <p:tgtEl>
                          <p:spTgt spid="6"/>
                        </p:tgtEl>
                        <p:attrNameLst>
                          <p:attrName>ppt_y</p:attrName>
                        </p:attrNameLst>
                      </p:cBhvr>
                      <p:tavLst>
                        <p:tav tm="0">
                          <p:val>
                            <p:strVal val="#ppt_y"/>
                          </p:val>
                        </p:tav>
                        <p:tav tm="100000">
                          <p:val>
                            <p:strVal val="#ppt_y"/>
                          </p:val>
                        </p:tav>
                      </p:tavLst>
                    </p:anim>
                  </p:childTnLst>
                </p:cTn>
              </p:par>
            </p:tnLst>
          </p:tmpl>
        </p:tmplLst>
      </p:bldP>
      <p:bldP spid="7" grpId="0"/>
      <p:bldP spid="8"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ppt_x"/>
                          </p:val>
                        </p:tav>
                        <p:tav tm="100000">
                          <p:val>
                            <p:strVal val="#ppt_x"/>
                          </p:val>
                        </p:tav>
                      </p:tavLst>
                    </p:anim>
                    <p:anim calcmode="lin" valueType="num">
                      <p:cBhvr additive="base">
                        <p:cTn dur="750" fill="hold"/>
                        <p:tgtEl>
                          <p:spTgt spid="8"/>
                        </p:tgtEl>
                        <p:attrNameLst>
                          <p:attrName>ppt_y</p:attrName>
                        </p:attrNameLst>
                      </p:cBhvr>
                      <p:tavLst>
                        <p:tav tm="0">
                          <p:val>
                            <p:strVal val="0-#ppt_h/2"/>
                          </p:val>
                        </p:tav>
                        <p:tav tm="100000">
                          <p:val>
                            <p:strVal val="#ppt_y"/>
                          </p:val>
                        </p:tav>
                      </p:tavLst>
                    </p:anim>
                  </p:childTnLst>
                </p:cTn>
              </p:par>
            </p:tnLst>
          </p:tmpl>
        </p:tmplLst>
      </p:bldP>
      <p:bldP spid="9" grpId="0" build="p">
        <p:tmplLst>
          <p:tmpl lvl="1">
            <p:tnLst>
              <p:par>
                <p:cTn presetID="2" presetClass="entr" presetSubtype="2" decel="100000" fill="hold" nodeType="withEffect">
                  <p:stCondLst>
                    <p:cond delay="1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2" decel="10000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750" fill="hold"/>
                        <p:tgtEl>
                          <p:spTgt spid="28"/>
                        </p:tgtEl>
                        <p:attrNameLst>
                          <p:attrName>ppt_x</p:attrName>
                        </p:attrNameLst>
                      </p:cBhvr>
                      <p:tavLst>
                        <p:tav tm="0">
                          <p:val>
                            <p:strVal val="1+#ppt_w/2"/>
                          </p:val>
                        </p:tav>
                        <p:tav tm="100000">
                          <p:val>
                            <p:strVal val="#ppt_x"/>
                          </p:val>
                        </p:tav>
                      </p:tavLst>
                    </p:anim>
                    <p:anim calcmode="lin" valueType="num">
                      <p:cBhvr additive="base">
                        <p:cTn dur="750" fill="hold"/>
                        <p:tgtEl>
                          <p:spTgt spid="28"/>
                        </p:tgtEl>
                        <p:attrNameLst>
                          <p:attrName>ppt_y</p:attrName>
                        </p:attrNameLst>
                      </p:cBhvr>
                      <p:tavLst>
                        <p:tav tm="0">
                          <p:val>
                            <p:strVal val="#ppt_y"/>
                          </p:val>
                        </p:tav>
                        <p:tav tm="100000">
                          <p:val>
                            <p:strVal val="#ppt_y"/>
                          </p:val>
                        </p:tav>
                      </p:tavLst>
                    </p:anim>
                  </p:childTnLst>
                </p:cTn>
              </p:par>
            </p:tnLst>
          </p:tmpl>
        </p:tmplLst>
      </p:bldP>
      <p:bldP spid="29"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29"/>
                        </p:tgtEl>
                        <p:attrNameLst>
                          <p:attrName>style.visibility</p:attrName>
                        </p:attrNameLst>
                      </p:cBhvr>
                      <p:to>
                        <p:strVal val="visible"/>
                      </p:to>
                    </p:set>
                    <p:anim calcmode="lin" valueType="num">
                      <p:cBhvr additive="base">
                        <p:cTn dur="750" fill="hold"/>
                        <p:tgtEl>
                          <p:spTgt spid="29"/>
                        </p:tgtEl>
                        <p:attrNameLst>
                          <p:attrName>ppt_x</p:attrName>
                        </p:attrNameLst>
                      </p:cBhvr>
                      <p:tavLst>
                        <p:tav tm="0">
                          <p:val>
                            <p:strVal val="#ppt_x"/>
                          </p:val>
                        </p:tav>
                        <p:tav tm="100000">
                          <p:val>
                            <p:strVal val="#ppt_x"/>
                          </p:val>
                        </p:tav>
                      </p:tavLst>
                    </p:anim>
                    <p:anim calcmode="lin" valueType="num">
                      <p:cBhvr additive="base">
                        <p:cTn dur="750" fill="hold"/>
                        <p:tgtEl>
                          <p:spTgt spid="29"/>
                        </p:tgtEl>
                        <p:attrNameLst>
                          <p:attrName>ppt_y</p:attrName>
                        </p:attrNameLst>
                      </p:cBhvr>
                      <p:tavLst>
                        <p:tav tm="0">
                          <p:val>
                            <p:strVal val="0-#ppt_h/2"/>
                          </p:val>
                        </p:tav>
                        <p:tav tm="100000">
                          <p:val>
                            <p:strVal val="#ppt_y"/>
                          </p:val>
                        </p:tav>
                      </p:tavLst>
                    </p:anim>
                  </p:childTnLst>
                </p:cTn>
              </p:par>
            </p:tnLst>
          </p:tmpl>
        </p:tmplLst>
      </p:bldP>
      <p:bldP spid="30" grpId="0" build="p">
        <p:tmplLst>
          <p:tmpl lvl="1">
            <p:tnLst>
              <p:par>
                <p:cTn presetID="2" presetClass="entr" presetSubtype="2" decel="100000" fill="hold" nodeType="withEffect">
                  <p:stCondLst>
                    <p:cond delay="10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750" fill="hold"/>
                        <p:tgtEl>
                          <p:spTgt spid="30"/>
                        </p:tgtEl>
                        <p:attrNameLst>
                          <p:attrName>ppt_x</p:attrName>
                        </p:attrNameLst>
                      </p:cBhvr>
                      <p:tavLst>
                        <p:tav tm="0">
                          <p:val>
                            <p:strVal val="1+#ppt_w/2"/>
                          </p:val>
                        </p:tav>
                        <p:tav tm="100000">
                          <p:val>
                            <p:strVal val="#ppt_x"/>
                          </p:val>
                        </p:tav>
                      </p:tavLst>
                    </p:anim>
                    <p:anim calcmode="lin" valueType="num">
                      <p:cBhvr additive="base">
                        <p:cTn dur="750" fill="hold"/>
                        <p:tgtEl>
                          <p:spTgt spid="30"/>
                        </p:tgtEl>
                        <p:attrNameLst>
                          <p:attrName>ppt_y</p:attrName>
                        </p:attrNameLst>
                      </p:cBhvr>
                      <p:tavLst>
                        <p:tav tm="0">
                          <p:val>
                            <p:strVal val="#ppt_y"/>
                          </p:val>
                        </p:tav>
                        <p:tav tm="100000">
                          <p:val>
                            <p:strVal val="#ppt_y"/>
                          </p:val>
                        </p:tav>
                      </p:tavLst>
                    </p:anim>
                  </p:childTnLst>
                </p:cTn>
              </p:par>
            </p:tnLst>
          </p:tmpl>
        </p:tmplLst>
      </p:bldP>
      <p:bldP spid="31" grpId="0" build="p">
        <p:tmplLst>
          <p:tmpl lvl="1">
            <p:tnLst>
              <p:par>
                <p:cTn presetID="2" presetClass="entr" presetSubtype="2" decel="10000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750" fill="hold"/>
                        <p:tgtEl>
                          <p:spTgt spid="31"/>
                        </p:tgtEl>
                        <p:attrNameLst>
                          <p:attrName>ppt_x</p:attrName>
                        </p:attrNameLst>
                      </p:cBhvr>
                      <p:tavLst>
                        <p:tav tm="0">
                          <p:val>
                            <p:strVal val="1+#ppt_w/2"/>
                          </p:val>
                        </p:tav>
                        <p:tav tm="100000">
                          <p:val>
                            <p:strVal val="#ppt_x"/>
                          </p:val>
                        </p:tav>
                      </p:tavLst>
                    </p:anim>
                    <p:anim calcmode="lin" valueType="num">
                      <p:cBhvr additive="base">
                        <p:cTn dur="750" fill="hold"/>
                        <p:tgtEl>
                          <p:spTgt spid="31"/>
                        </p:tgtEl>
                        <p:attrNameLst>
                          <p:attrName>ppt_y</p:attrName>
                        </p:attrNameLst>
                      </p:cBhvr>
                      <p:tavLst>
                        <p:tav tm="0">
                          <p:val>
                            <p:strVal val="#ppt_y"/>
                          </p:val>
                        </p:tav>
                        <p:tav tm="100000">
                          <p:val>
                            <p:strVal val="#ppt_y"/>
                          </p:val>
                        </p:tav>
                      </p:tavLst>
                    </p:anim>
                  </p:childTnLst>
                </p:cTn>
              </p:par>
            </p:tnLst>
          </p:tmpl>
        </p:tmplLst>
      </p:bldP>
      <p:bldP spid="32"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32"/>
                        </p:tgtEl>
                        <p:attrNameLst>
                          <p:attrName>style.visibility</p:attrName>
                        </p:attrNameLst>
                      </p:cBhvr>
                      <p:to>
                        <p:strVal val="visible"/>
                      </p:to>
                    </p:set>
                    <p:anim calcmode="lin" valueType="num">
                      <p:cBhvr additive="base">
                        <p:cTn dur="750" fill="hold"/>
                        <p:tgtEl>
                          <p:spTgt spid="32"/>
                        </p:tgtEl>
                        <p:attrNameLst>
                          <p:attrName>ppt_x</p:attrName>
                        </p:attrNameLst>
                      </p:cBhvr>
                      <p:tavLst>
                        <p:tav tm="0">
                          <p:val>
                            <p:strVal val="#ppt_x"/>
                          </p:val>
                        </p:tav>
                        <p:tav tm="100000">
                          <p:val>
                            <p:strVal val="#ppt_x"/>
                          </p:val>
                        </p:tav>
                      </p:tavLst>
                    </p:anim>
                    <p:anim calcmode="lin" valueType="num">
                      <p:cBhvr additive="base">
                        <p:cTn dur="750" fill="hold"/>
                        <p:tgtEl>
                          <p:spTgt spid="32"/>
                        </p:tgtEl>
                        <p:attrNameLst>
                          <p:attrName>ppt_y</p:attrName>
                        </p:attrNameLst>
                      </p:cBhvr>
                      <p:tavLst>
                        <p:tav tm="0">
                          <p:val>
                            <p:strVal val="0-#ppt_h/2"/>
                          </p:val>
                        </p:tav>
                        <p:tav tm="100000">
                          <p:val>
                            <p:strVal val="#ppt_y"/>
                          </p:val>
                        </p:tav>
                      </p:tavLst>
                    </p:anim>
                  </p:childTnLst>
                </p:cTn>
              </p:par>
            </p:tnLst>
          </p:tmpl>
        </p:tmplLst>
      </p:bldP>
      <p:bldP spid="33" grpId="0" build="p">
        <p:tmplLst>
          <p:tmpl lvl="1">
            <p:tnLst>
              <p:par>
                <p:cTn presetID="2" presetClass="entr" presetSubtype="2" decel="100000" fill="hold" nodeType="withEffect">
                  <p:stCondLst>
                    <p:cond delay="10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750" fill="hold"/>
                        <p:tgtEl>
                          <p:spTgt spid="33"/>
                        </p:tgtEl>
                        <p:attrNameLst>
                          <p:attrName>ppt_x</p:attrName>
                        </p:attrNameLst>
                      </p:cBhvr>
                      <p:tavLst>
                        <p:tav tm="0">
                          <p:val>
                            <p:strVal val="1+#ppt_w/2"/>
                          </p:val>
                        </p:tav>
                        <p:tav tm="100000">
                          <p:val>
                            <p:strVal val="#ppt_x"/>
                          </p:val>
                        </p:tav>
                      </p:tavLst>
                    </p:anim>
                    <p:anim calcmode="lin" valueType="num">
                      <p:cBhvr additive="base">
                        <p:cTn dur="750" fill="hold"/>
                        <p:tgtEl>
                          <p:spTgt spid="33"/>
                        </p:tgtEl>
                        <p:attrNameLst>
                          <p:attrName>ppt_y</p:attrName>
                        </p:attrNameLst>
                      </p:cBhvr>
                      <p:tavLst>
                        <p:tav tm="0">
                          <p:val>
                            <p:strVal val="#ppt_y"/>
                          </p:val>
                        </p:tav>
                        <p:tav tm="100000">
                          <p:val>
                            <p:strVal val="#ppt_y"/>
                          </p:val>
                        </p:tav>
                      </p:tavLst>
                    </p:anim>
                  </p:childTnLst>
                </p:cTn>
              </p:par>
            </p:tnLst>
          </p:tmpl>
        </p:tmplLst>
      </p:bldP>
      <p:bldP spid="34" grpId="0" build="p">
        <p:tmplLst>
          <p:tmpl lvl="1">
            <p:tnLst>
              <p:par>
                <p:cTn presetID="2" presetClass="entr" presetSubtype="2" decel="10000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750" fill="hold"/>
                        <p:tgtEl>
                          <p:spTgt spid="34"/>
                        </p:tgtEl>
                        <p:attrNameLst>
                          <p:attrName>ppt_x</p:attrName>
                        </p:attrNameLst>
                      </p:cBhvr>
                      <p:tavLst>
                        <p:tav tm="0">
                          <p:val>
                            <p:strVal val="1+#ppt_w/2"/>
                          </p:val>
                        </p:tav>
                        <p:tav tm="100000">
                          <p:val>
                            <p:strVal val="#ppt_x"/>
                          </p:val>
                        </p:tav>
                      </p:tavLst>
                    </p:anim>
                    <p:anim calcmode="lin" valueType="num">
                      <p:cBhvr additive="base">
                        <p:cTn dur="750" fill="hold"/>
                        <p:tgtEl>
                          <p:spTgt spid="34"/>
                        </p:tgtEl>
                        <p:attrNameLst>
                          <p:attrName>ppt_y</p:attrName>
                        </p:attrNameLst>
                      </p:cBhvr>
                      <p:tavLst>
                        <p:tav tm="0">
                          <p:val>
                            <p:strVal val="#ppt_y"/>
                          </p:val>
                        </p:tav>
                        <p:tav tm="100000">
                          <p:val>
                            <p:strVal val="#ppt_y"/>
                          </p:val>
                        </p:tav>
                      </p:tavLst>
                    </p:anim>
                  </p:childTnLst>
                </p:cTn>
              </p:par>
            </p:tnLst>
          </p:tmpl>
        </p:tmplLst>
      </p:bldP>
      <p:bldP spid="35"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35"/>
                        </p:tgtEl>
                        <p:attrNameLst>
                          <p:attrName>style.visibility</p:attrName>
                        </p:attrNameLst>
                      </p:cBhvr>
                      <p:to>
                        <p:strVal val="visible"/>
                      </p:to>
                    </p:set>
                    <p:anim calcmode="lin" valueType="num">
                      <p:cBhvr additive="base">
                        <p:cTn dur="750" fill="hold"/>
                        <p:tgtEl>
                          <p:spTgt spid="35"/>
                        </p:tgtEl>
                        <p:attrNameLst>
                          <p:attrName>ppt_x</p:attrName>
                        </p:attrNameLst>
                      </p:cBhvr>
                      <p:tavLst>
                        <p:tav tm="0">
                          <p:val>
                            <p:strVal val="#ppt_x"/>
                          </p:val>
                        </p:tav>
                        <p:tav tm="100000">
                          <p:val>
                            <p:strVal val="#ppt_x"/>
                          </p:val>
                        </p:tav>
                      </p:tavLst>
                    </p:anim>
                    <p:anim calcmode="lin" valueType="num">
                      <p:cBhvr additive="base">
                        <p:cTn dur="750" fill="hold"/>
                        <p:tgtEl>
                          <p:spTgt spid="35"/>
                        </p:tgtEl>
                        <p:attrNameLst>
                          <p:attrName>ppt_y</p:attrName>
                        </p:attrNameLst>
                      </p:cBhvr>
                      <p:tavLst>
                        <p:tav tm="0">
                          <p:val>
                            <p:strVal val="0-#ppt_h/2"/>
                          </p:val>
                        </p:tav>
                        <p:tav tm="100000">
                          <p:val>
                            <p:strVal val="#ppt_y"/>
                          </p:val>
                        </p:tav>
                      </p:tavLst>
                    </p:anim>
                  </p:childTnLst>
                </p:cTn>
              </p:par>
            </p:tnLst>
          </p:tmpl>
        </p:tmplLst>
      </p:bldP>
      <p:bldP spid="36" grpId="0" build="p">
        <p:tmplLst>
          <p:tmpl lvl="1">
            <p:tnLst>
              <p:par>
                <p:cTn presetID="2" presetClass="entr" presetSubtype="2" decel="100000" fill="hold" nodeType="withEffect">
                  <p:stCondLst>
                    <p:cond delay="10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750" fill="hold"/>
                        <p:tgtEl>
                          <p:spTgt spid="36"/>
                        </p:tgtEl>
                        <p:attrNameLst>
                          <p:attrName>ppt_x</p:attrName>
                        </p:attrNameLst>
                      </p:cBhvr>
                      <p:tavLst>
                        <p:tav tm="0">
                          <p:val>
                            <p:strVal val="1+#ppt_w/2"/>
                          </p:val>
                        </p:tav>
                        <p:tav tm="100000">
                          <p:val>
                            <p:strVal val="#ppt_x"/>
                          </p:val>
                        </p:tav>
                      </p:tavLst>
                    </p:anim>
                    <p:anim calcmode="lin" valueType="num">
                      <p:cBhvr additive="base">
                        <p:cTn dur="750" fill="hold"/>
                        <p:tgtEl>
                          <p:spTgt spid="36"/>
                        </p:tgtEl>
                        <p:attrNameLst>
                          <p:attrName>ppt_y</p:attrName>
                        </p:attrNameLst>
                      </p:cBhvr>
                      <p:tavLst>
                        <p:tav tm="0">
                          <p:val>
                            <p:strVal val="#ppt_y"/>
                          </p:val>
                        </p:tav>
                        <p:tav tm="100000">
                          <p:val>
                            <p:strVal val="#ppt_y"/>
                          </p:val>
                        </p:tav>
                      </p:tavLst>
                    </p:anim>
                  </p:childTnLst>
                </p:cTn>
              </p:par>
            </p:tnLst>
          </p:tmpl>
        </p:tmplLst>
      </p:bldP>
      <p:bldP spid="37" grpId="0" build="p">
        <p:tmplLst>
          <p:tmpl lvl="1">
            <p:tnLst>
              <p:par>
                <p:cTn presetID="2" presetClass="entr" presetSubtype="2" decel="10000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750" fill="hold"/>
                        <p:tgtEl>
                          <p:spTgt spid="37"/>
                        </p:tgtEl>
                        <p:attrNameLst>
                          <p:attrName>ppt_x</p:attrName>
                        </p:attrNameLst>
                      </p:cBhvr>
                      <p:tavLst>
                        <p:tav tm="0">
                          <p:val>
                            <p:strVal val="1+#ppt_w/2"/>
                          </p:val>
                        </p:tav>
                        <p:tav tm="100000">
                          <p:val>
                            <p:strVal val="#ppt_x"/>
                          </p:val>
                        </p:tav>
                      </p:tavLst>
                    </p:anim>
                    <p:anim calcmode="lin" valueType="num">
                      <p:cBhvr additive="base">
                        <p:cTn dur="750" fill="hold"/>
                        <p:tgtEl>
                          <p:spTgt spid="37"/>
                        </p:tgtEl>
                        <p:attrNameLst>
                          <p:attrName>ppt_y</p:attrName>
                        </p:attrNameLst>
                      </p:cBhvr>
                      <p:tavLst>
                        <p:tav tm="0">
                          <p:val>
                            <p:strVal val="#ppt_y"/>
                          </p:val>
                        </p:tav>
                        <p:tav tm="100000">
                          <p:val>
                            <p:strVal val="#ppt_y"/>
                          </p:val>
                        </p:tav>
                      </p:tavLst>
                    </p:anim>
                  </p:childTnLst>
                </p:cTn>
              </p:par>
            </p:tnLst>
          </p:tmpl>
        </p:tmplLst>
      </p:bldP>
      <p:bldP spid="38"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38"/>
                        </p:tgtEl>
                        <p:attrNameLst>
                          <p:attrName>style.visibility</p:attrName>
                        </p:attrNameLst>
                      </p:cBhvr>
                      <p:to>
                        <p:strVal val="visible"/>
                      </p:to>
                    </p:set>
                    <p:anim calcmode="lin" valueType="num">
                      <p:cBhvr additive="base">
                        <p:cTn dur="750" fill="hold"/>
                        <p:tgtEl>
                          <p:spTgt spid="38"/>
                        </p:tgtEl>
                        <p:attrNameLst>
                          <p:attrName>ppt_x</p:attrName>
                        </p:attrNameLst>
                      </p:cBhvr>
                      <p:tavLst>
                        <p:tav tm="0">
                          <p:val>
                            <p:strVal val="#ppt_x"/>
                          </p:val>
                        </p:tav>
                        <p:tav tm="100000">
                          <p:val>
                            <p:strVal val="#ppt_x"/>
                          </p:val>
                        </p:tav>
                      </p:tavLst>
                    </p:anim>
                    <p:anim calcmode="lin" valueType="num">
                      <p:cBhvr additive="base">
                        <p:cTn dur="750" fill="hold"/>
                        <p:tgtEl>
                          <p:spTgt spid="38"/>
                        </p:tgtEl>
                        <p:attrNameLst>
                          <p:attrName>ppt_y</p:attrName>
                        </p:attrNameLst>
                      </p:cBhvr>
                      <p:tavLst>
                        <p:tav tm="0">
                          <p:val>
                            <p:strVal val="0-#ppt_h/2"/>
                          </p:val>
                        </p:tav>
                        <p:tav tm="100000">
                          <p:val>
                            <p:strVal val="#ppt_y"/>
                          </p:val>
                        </p:tav>
                      </p:tavLst>
                    </p:anim>
                  </p:childTnLst>
                </p:cTn>
              </p:par>
            </p:tnLst>
          </p:tmpl>
        </p:tmplLst>
      </p:bldP>
      <p:bldP spid="39" grpId="0" build="p">
        <p:tmplLst>
          <p:tmpl lvl="1">
            <p:tnLst>
              <p:par>
                <p:cTn presetID="2" presetClass="entr" presetSubtype="2" decel="100000" fill="hold" nodeType="withEffect">
                  <p:stCondLst>
                    <p:cond delay="10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750" fill="hold"/>
                        <p:tgtEl>
                          <p:spTgt spid="39"/>
                        </p:tgtEl>
                        <p:attrNameLst>
                          <p:attrName>ppt_x</p:attrName>
                        </p:attrNameLst>
                      </p:cBhvr>
                      <p:tavLst>
                        <p:tav tm="0">
                          <p:val>
                            <p:strVal val="1+#ppt_w/2"/>
                          </p:val>
                        </p:tav>
                        <p:tav tm="100000">
                          <p:val>
                            <p:strVal val="#ppt_x"/>
                          </p:val>
                        </p:tav>
                      </p:tavLst>
                    </p:anim>
                    <p:anim calcmode="lin" valueType="num">
                      <p:cBhvr additive="base">
                        <p:cTn dur="750" fill="hold"/>
                        <p:tgtEl>
                          <p:spTgt spid="39"/>
                        </p:tgtEl>
                        <p:attrNameLst>
                          <p:attrName>ppt_y</p:attrName>
                        </p:attrNameLst>
                      </p:cBhvr>
                      <p:tavLst>
                        <p:tav tm="0">
                          <p:val>
                            <p:strVal val="#ppt_y"/>
                          </p:val>
                        </p:tav>
                        <p:tav tm="100000">
                          <p:val>
                            <p:strVal val="#ppt_y"/>
                          </p:val>
                        </p:tav>
                      </p:tavLst>
                    </p:anim>
                  </p:childTnLst>
                </p:cTn>
              </p:par>
            </p:tnLst>
          </p:tmpl>
        </p:tmplLst>
      </p:bldP>
      <p:bldP spid="40" grpId="0" build="p">
        <p:tmplLst>
          <p:tmpl lvl="1">
            <p:tnLst>
              <p:par>
                <p:cTn presetID="2" presetClass="entr" presetSubtype="2" decel="10000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750" fill="hold"/>
                        <p:tgtEl>
                          <p:spTgt spid="40"/>
                        </p:tgtEl>
                        <p:attrNameLst>
                          <p:attrName>ppt_x</p:attrName>
                        </p:attrNameLst>
                      </p:cBhvr>
                      <p:tavLst>
                        <p:tav tm="0">
                          <p:val>
                            <p:strVal val="1+#ppt_w/2"/>
                          </p:val>
                        </p:tav>
                        <p:tav tm="100000">
                          <p:val>
                            <p:strVal val="#ppt_x"/>
                          </p:val>
                        </p:tav>
                      </p:tavLst>
                    </p:anim>
                    <p:anim calcmode="lin" valueType="num">
                      <p:cBhvr additive="base">
                        <p:cTn dur="750" fill="hold"/>
                        <p:tgtEl>
                          <p:spTgt spid="40"/>
                        </p:tgtEl>
                        <p:attrNameLst>
                          <p:attrName>ppt_y</p:attrName>
                        </p:attrNameLst>
                      </p:cBhvr>
                      <p:tavLst>
                        <p:tav tm="0">
                          <p:val>
                            <p:strVal val="#ppt_y"/>
                          </p:val>
                        </p:tav>
                        <p:tav tm="100000">
                          <p:val>
                            <p:strVal val="#ppt_y"/>
                          </p:val>
                        </p:tav>
                      </p:tavLst>
                    </p:anim>
                  </p:childTnLst>
                </p:cTn>
              </p:par>
            </p:tnLst>
          </p:tmpl>
        </p:tmplLst>
      </p:bldP>
      <p:bldP spid="41"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41"/>
                        </p:tgtEl>
                        <p:attrNameLst>
                          <p:attrName>style.visibility</p:attrName>
                        </p:attrNameLst>
                      </p:cBhvr>
                      <p:to>
                        <p:strVal val="visible"/>
                      </p:to>
                    </p:set>
                    <p:anim calcmode="lin" valueType="num">
                      <p:cBhvr additive="base">
                        <p:cTn dur="750" fill="hold"/>
                        <p:tgtEl>
                          <p:spTgt spid="41"/>
                        </p:tgtEl>
                        <p:attrNameLst>
                          <p:attrName>ppt_x</p:attrName>
                        </p:attrNameLst>
                      </p:cBhvr>
                      <p:tavLst>
                        <p:tav tm="0">
                          <p:val>
                            <p:strVal val="#ppt_x"/>
                          </p:val>
                        </p:tav>
                        <p:tav tm="100000">
                          <p:val>
                            <p:strVal val="#ppt_x"/>
                          </p:val>
                        </p:tav>
                      </p:tavLst>
                    </p:anim>
                    <p:anim calcmode="lin" valueType="num">
                      <p:cBhvr additive="base">
                        <p:cTn dur="750" fill="hold"/>
                        <p:tgtEl>
                          <p:spTgt spid="41"/>
                        </p:tgtEl>
                        <p:attrNameLst>
                          <p:attrName>ppt_y</p:attrName>
                        </p:attrNameLst>
                      </p:cBhvr>
                      <p:tavLst>
                        <p:tav tm="0">
                          <p:val>
                            <p:strVal val="0-#ppt_h/2"/>
                          </p:val>
                        </p:tav>
                        <p:tav tm="100000">
                          <p:val>
                            <p:strVal val="#ppt_y"/>
                          </p:val>
                        </p:tav>
                      </p:tavLst>
                    </p:anim>
                  </p:childTnLst>
                </p:cTn>
              </p:par>
            </p:tnLst>
          </p:tmpl>
        </p:tmplLst>
      </p:bldP>
      <p:bldP spid="42" grpId="0" build="p">
        <p:tmplLst>
          <p:tmpl lvl="1">
            <p:tnLst>
              <p:par>
                <p:cTn presetID="2" presetClass="entr" presetSubtype="2" decel="100000" fill="hold" nodeType="withEffect">
                  <p:stCondLst>
                    <p:cond delay="10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750" fill="hold"/>
                        <p:tgtEl>
                          <p:spTgt spid="42"/>
                        </p:tgtEl>
                        <p:attrNameLst>
                          <p:attrName>ppt_x</p:attrName>
                        </p:attrNameLst>
                      </p:cBhvr>
                      <p:tavLst>
                        <p:tav tm="0">
                          <p:val>
                            <p:strVal val="1+#ppt_w/2"/>
                          </p:val>
                        </p:tav>
                        <p:tav tm="100000">
                          <p:val>
                            <p:strVal val="#ppt_x"/>
                          </p:val>
                        </p:tav>
                      </p:tavLst>
                    </p:anim>
                    <p:anim calcmode="lin" valueType="num">
                      <p:cBhvr additive="base">
                        <p:cTn dur="750" fill="hold"/>
                        <p:tgtEl>
                          <p:spTgt spid="42"/>
                        </p:tgtEl>
                        <p:attrNameLst>
                          <p:attrName>ppt_y</p:attrName>
                        </p:attrNameLst>
                      </p:cBhvr>
                      <p:tavLst>
                        <p:tav tm="0">
                          <p:val>
                            <p:strVal val="#ppt_y"/>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theme" Target="../theme/theme2.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5D2C86"/>
        </a:solidFill>
        <a:effectLst/>
      </p:bgPr>
    </p:bg>
    <p:spTree>
      <p:nvGrpSpPr>
        <p:cNvPr id="1" name=""/>
        <p:cNvGrpSpPr/>
        <p:nvPr/>
      </p:nvGrpSpPr>
      <p:grpSpPr>
        <a:xfrm>
          <a:off x="0" y="0"/>
          <a:ext cx="0" cy="0"/>
          <a:chOff x="0" y="0"/>
          <a:chExt cx="0" cy="0"/>
        </a:xfrm>
      </p:grpSpPr>
      <p:sp>
        <p:nvSpPr>
          <p:cNvPr id="10" name="正方形/長方形 9"/>
          <p:cNvSpPr/>
          <p:nvPr userDrawn="1"/>
        </p:nvSpPr>
        <p:spPr>
          <a:xfrm>
            <a:off x="17079238" y="9557359"/>
            <a:ext cx="726510" cy="7280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2" name="Title Placeholder 1"/>
          <p:cNvSpPr>
            <a:spLocks noGrp="1"/>
          </p:cNvSpPr>
          <p:nvPr>
            <p:ph type="title"/>
          </p:nvPr>
        </p:nvSpPr>
        <p:spPr>
          <a:xfrm>
            <a:off x="475989" y="431799"/>
            <a:ext cx="17259909" cy="2166257"/>
          </a:xfrm>
          <a:prstGeom prst="rect">
            <a:avLst/>
          </a:prstGeom>
        </p:spPr>
        <p:txBody>
          <a:bodyPr vert="horz" lIns="91440" tIns="45720" rIns="91440" bIns="45720" rtlCol="0" anchor="ctr">
            <a:noAutofit/>
          </a:bodyPr>
          <a:lstStyle/>
          <a:p>
            <a:r>
              <a:rPr lang="en-US" altLang="ja-JP"/>
              <a:t>Master Title Configuration</a:t>
            </a:r>
            <a:endParaRPr lang="en-US"/>
          </a:p>
        </p:txBody>
      </p:sp>
      <p:sp>
        <p:nvSpPr>
          <p:cNvPr id="3" name="Text Placeholder 2"/>
          <p:cNvSpPr>
            <a:spLocks noGrp="1"/>
          </p:cNvSpPr>
          <p:nvPr>
            <p:ph type="body" idx="1"/>
          </p:nvPr>
        </p:nvSpPr>
        <p:spPr>
          <a:xfrm>
            <a:off x="475989" y="2674712"/>
            <a:ext cx="17336022" cy="6589303"/>
          </a:xfrm>
          <a:prstGeom prst="rect">
            <a:avLst/>
          </a:prstGeom>
        </p:spPr>
        <p:txBody>
          <a:bodyPr vert="horz" lIns="91440" tIns="45720" rIns="91440" bIns="45720" rtlCol="0">
            <a:normAutofit/>
          </a:bodyPr>
          <a:lstStyle/>
          <a:p>
            <a:pPr lvl="0"/>
            <a:r>
              <a:rPr lang="en-US" altLang="ja-JP"/>
              <a:t>Master Text Configuration</a:t>
            </a:r>
            <a:endParaRPr lang="ja-JP" altLang="en-US"/>
          </a:p>
        </p:txBody>
      </p:sp>
      <p:sp>
        <p:nvSpPr>
          <p:cNvPr id="5" name="Footer Placeholder 4"/>
          <p:cNvSpPr>
            <a:spLocks noGrp="1"/>
          </p:cNvSpPr>
          <p:nvPr>
            <p:ph type="ftr" sz="quarter" idx="3"/>
          </p:nvPr>
        </p:nvSpPr>
        <p:spPr>
          <a:xfrm>
            <a:off x="10784668" y="9634015"/>
            <a:ext cx="6172200" cy="547603"/>
          </a:xfrm>
          <a:prstGeom prst="rect">
            <a:avLst/>
          </a:prstGeom>
        </p:spPr>
        <p:txBody>
          <a:bodyPr vert="horz" lIns="91440" tIns="45720" rIns="91440" bIns="45720" rtlCol="0" anchor="ctr"/>
          <a:lstStyle>
            <a:lvl1pPr algn="r">
              <a:defRPr sz="1600">
                <a:solidFill>
                  <a:schemeClr val="bg2">
                    <a:lumMod val="75000"/>
                  </a:schemeClr>
                </a:solidFill>
              </a:defRPr>
            </a:lvl1pPr>
          </a:lstStyle>
          <a:p>
            <a:r>
              <a:rPr lang="en-US"/>
              <a:t>The Power of PowerPoint | thepopp.com</a:t>
            </a:r>
          </a:p>
        </p:txBody>
      </p:sp>
      <p:sp>
        <p:nvSpPr>
          <p:cNvPr id="6" name="Slide Number Placeholder 5"/>
          <p:cNvSpPr>
            <a:spLocks noGrp="1"/>
          </p:cNvSpPr>
          <p:nvPr>
            <p:ph type="sldNum" sz="quarter" idx="4"/>
          </p:nvPr>
        </p:nvSpPr>
        <p:spPr>
          <a:xfrm>
            <a:off x="17072975" y="9634015"/>
            <a:ext cx="739036" cy="547603"/>
          </a:xfrm>
          <a:prstGeom prst="rect">
            <a:avLst/>
          </a:prstGeom>
        </p:spPr>
        <p:txBody>
          <a:bodyPr vert="horz" lIns="91440" tIns="45720" rIns="91440" bIns="45720" rtlCol="0" anchor="ctr"/>
          <a:lstStyle>
            <a:lvl1pPr algn="ctr">
              <a:defRPr sz="2400">
                <a:solidFill>
                  <a:schemeClr val="tx2"/>
                </a:solidFill>
              </a:defRPr>
            </a:lvl1pPr>
          </a:lstStyle>
          <a:p>
            <a:fld id="{03EB59E2-90B9-4CD3-AC74-D672227E13C3}" type="slidenum">
              <a:rPr lang="en-US" smtClean="0"/>
              <a:pPr/>
              <a:t>‹#›</a:t>
            </a:fld>
            <a:endParaRPr lang="en-US"/>
          </a:p>
        </p:txBody>
      </p:sp>
    </p:spTree>
    <p:extLst>
      <p:ext uri="{BB962C8B-B14F-4D97-AF65-F5344CB8AC3E}">
        <p14:creationId xmlns:p14="http://schemas.microsoft.com/office/powerpoint/2010/main" val="2645080697"/>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06" r:id="rId3"/>
    <p:sldLayoutId id="2147483713" r:id="rId4"/>
    <p:sldLayoutId id="2147483721" r:id="rId5"/>
    <p:sldLayoutId id="2147483730" r:id="rId6"/>
    <p:sldLayoutId id="2147483744" r:id="rId7"/>
    <p:sldLayoutId id="2147483719" r:id="rId8"/>
    <p:sldLayoutId id="2147483712" r:id="rId9"/>
    <p:sldLayoutId id="2147483765" r:id="rId10"/>
    <p:sldLayoutId id="2147483773" r:id="rId11"/>
    <p:sldLayoutId id="2147483705" r:id="rId12"/>
    <p:sldLayoutId id="2147483766" r:id="rId13"/>
    <p:sldLayoutId id="2147483714" r:id="rId14"/>
    <p:sldLayoutId id="2147483725" r:id="rId15"/>
    <p:sldLayoutId id="2147483745" r:id="rId16"/>
    <p:sldLayoutId id="2147483717" r:id="rId17"/>
    <p:sldLayoutId id="2147483718" r:id="rId18"/>
    <p:sldLayoutId id="2147483726" r:id="rId19"/>
    <p:sldLayoutId id="2147483720" r:id="rId20"/>
    <p:sldLayoutId id="2147483722" r:id="rId21"/>
    <p:sldLayoutId id="2147483768" r:id="rId22"/>
    <p:sldLayoutId id="2147483723" r:id="rId23"/>
    <p:sldLayoutId id="2147483724" r:id="rId24"/>
    <p:sldLayoutId id="2147483732" r:id="rId25"/>
    <p:sldLayoutId id="2147483738" r:id="rId26"/>
    <p:sldLayoutId id="2147483727" r:id="rId27"/>
    <p:sldLayoutId id="2147483728" r:id="rId28"/>
    <p:sldLayoutId id="2147483729" r:id="rId29"/>
    <p:sldLayoutId id="2147483731" r:id="rId30"/>
    <p:sldLayoutId id="2147483734" r:id="rId31"/>
    <p:sldLayoutId id="2147483735" r:id="rId32"/>
    <p:sldLayoutId id="2147483737" r:id="rId33"/>
    <p:sldLayoutId id="2147483741" r:id="rId34"/>
    <p:sldLayoutId id="2147483742" r:id="rId35"/>
    <p:sldLayoutId id="2147483746" r:id="rId36"/>
    <p:sldLayoutId id="2147483747" r:id="rId37"/>
    <p:sldLayoutId id="2147483749" r:id="rId38"/>
    <p:sldLayoutId id="2147483750" r:id="rId39"/>
    <p:sldLayoutId id="2147483751" r:id="rId40"/>
    <p:sldLayoutId id="2147483752" r:id="rId41"/>
    <p:sldLayoutId id="2147483753" r:id="rId42"/>
    <p:sldLayoutId id="2147483754" r:id="rId43"/>
    <p:sldLayoutId id="2147483755" r:id="rId44"/>
    <p:sldLayoutId id="2147483757" r:id="rId45"/>
    <p:sldLayoutId id="2147483756" r:id="rId46"/>
    <p:sldLayoutId id="2147483758" r:id="rId47"/>
    <p:sldLayoutId id="2147483759" r:id="rId48"/>
    <p:sldLayoutId id="2147483760" r:id="rId49"/>
    <p:sldLayoutId id="2147483761" r:id="rId50"/>
    <p:sldLayoutId id="2147483764" r:id="rId51"/>
    <p:sldLayoutId id="2147483767" r:id="rId52"/>
    <p:sldLayoutId id="2147483769" r:id="rId53"/>
  </p:sldLayoutIdLst>
  <mc:AlternateContent xmlns:mc="http://schemas.openxmlformats.org/markup-compatibility/2006" xmlns:p15="http://schemas.microsoft.com/office/powerpoint/2012/main">
    <mc:Choice Requires="p15">
      <p:transition spd="slow" advTm="3084">
        <p15:prstTrans prst="prestige"/>
      </p:transition>
    </mc:Choice>
    <mc:Fallback xmlns="">
      <p:transition spd="slow" advTm="30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p:bldP spid="6" grpId="0"/>
    </p:bldLst>
  </p:timing>
  <p:hf hdr="0" dt="0"/>
  <p:txStyles>
    <p:titleStyle>
      <a:lvl1pPr algn="l" defTabSz="1371417" rtl="0" eaLnBrk="1" latinLnBrk="0" hangingPunct="1">
        <a:lnSpc>
          <a:spcPct val="90000"/>
        </a:lnSpc>
        <a:spcBef>
          <a:spcPct val="0"/>
        </a:spcBef>
        <a:buNone/>
        <a:defRPr sz="9600" kern="1200">
          <a:solidFill>
            <a:schemeClr val="bg1"/>
          </a:solidFill>
          <a:latin typeface="Roboto Bold" pitchFamily="2" charset="0"/>
          <a:ea typeface="+mj-ea"/>
          <a:cs typeface="+mj-cs"/>
        </a:defRPr>
      </a:lvl1pPr>
    </p:titleStyle>
    <p:bodyStyle>
      <a:lvl1pPr marL="0" indent="0" algn="l" defTabSz="1371417" rtl="0" eaLnBrk="1" latinLnBrk="0" hangingPunct="1">
        <a:lnSpc>
          <a:spcPct val="130000"/>
        </a:lnSpc>
        <a:spcBef>
          <a:spcPts val="1200"/>
        </a:spcBef>
        <a:buFontTx/>
        <a:buNone/>
        <a:defRPr sz="1800" kern="1200" baseline="0">
          <a:solidFill>
            <a:schemeClr val="bg2">
              <a:lumMod val="90000"/>
            </a:schemeClr>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417" rtl="0" eaLnBrk="1" latinLnBrk="0" hangingPunct="1">
        <a:defRPr sz="2700" kern="1200">
          <a:solidFill>
            <a:schemeClr val="tx1"/>
          </a:solidFill>
          <a:latin typeface="+mn-lt"/>
          <a:ea typeface="+mn-ea"/>
          <a:cs typeface="+mn-cs"/>
        </a:defRPr>
      </a:lvl1pPr>
      <a:lvl2pPr marL="685709" algn="l" defTabSz="1371417" rtl="0" eaLnBrk="1" latinLnBrk="0" hangingPunct="1">
        <a:defRPr sz="2700" kern="1200">
          <a:solidFill>
            <a:schemeClr val="tx1"/>
          </a:solidFill>
          <a:latin typeface="+mn-lt"/>
          <a:ea typeface="+mn-ea"/>
          <a:cs typeface="+mn-cs"/>
        </a:defRPr>
      </a:lvl2pPr>
      <a:lvl3pPr marL="1371417" algn="l" defTabSz="1371417" rtl="0" eaLnBrk="1" latinLnBrk="0" hangingPunct="1">
        <a:defRPr sz="2700" kern="1200">
          <a:solidFill>
            <a:schemeClr val="tx1"/>
          </a:solidFill>
          <a:latin typeface="+mn-lt"/>
          <a:ea typeface="+mn-ea"/>
          <a:cs typeface="+mn-cs"/>
        </a:defRPr>
      </a:lvl3pPr>
      <a:lvl4pPr marL="2057126" algn="l" defTabSz="1371417" rtl="0" eaLnBrk="1" latinLnBrk="0" hangingPunct="1">
        <a:defRPr sz="2700" kern="1200">
          <a:solidFill>
            <a:schemeClr val="tx1"/>
          </a:solidFill>
          <a:latin typeface="+mn-lt"/>
          <a:ea typeface="+mn-ea"/>
          <a:cs typeface="+mn-cs"/>
        </a:defRPr>
      </a:lvl4pPr>
      <a:lvl5pPr marL="2742834" algn="l" defTabSz="1371417" rtl="0" eaLnBrk="1" latinLnBrk="0" hangingPunct="1">
        <a:defRPr sz="2700" kern="1200">
          <a:solidFill>
            <a:schemeClr val="tx1"/>
          </a:solidFill>
          <a:latin typeface="+mn-lt"/>
          <a:ea typeface="+mn-ea"/>
          <a:cs typeface="+mn-cs"/>
        </a:defRPr>
      </a:lvl5pPr>
      <a:lvl6pPr marL="3428543" algn="l" defTabSz="1371417" rtl="0" eaLnBrk="1" latinLnBrk="0" hangingPunct="1">
        <a:defRPr sz="2700" kern="1200">
          <a:solidFill>
            <a:schemeClr val="tx1"/>
          </a:solidFill>
          <a:latin typeface="+mn-lt"/>
          <a:ea typeface="+mn-ea"/>
          <a:cs typeface="+mn-cs"/>
        </a:defRPr>
      </a:lvl6pPr>
      <a:lvl7pPr marL="4114251" algn="l" defTabSz="1371417" rtl="0" eaLnBrk="1" latinLnBrk="0" hangingPunct="1">
        <a:defRPr sz="2700" kern="1200">
          <a:solidFill>
            <a:schemeClr val="tx1"/>
          </a:solidFill>
          <a:latin typeface="+mn-lt"/>
          <a:ea typeface="+mn-ea"/>
          <a:cs typeface="+mn-cs"/>
        </a:defRPr>
      </a:lvl7pPr>
      <a:lvl8pPr marL="4799960" algn="l" defTabSz="1371417" rtl="0" eaLnBrk="1" latinLnBrk="0" hangingPunct="1">
        <a:defRPr sz="2700" kern="1200">
          <a:solidFill>
            <a:schemeClr val="tx1"/>
          </a:solidFill>
          <a:latin typeface="+mn-lt"/>
          <a:ea typeface="+mn-ea"/>
          <a:cs typeface="+mn-cs"/>
        </a:defRPr>
      </a:lvl8pPr>
      <a:lvl9pPr marL="5485668" algn="l" defTabSz="1371417"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5D2C8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5989" y="431800"/>
            <a:ext cx="17259909" cy="878164"/>
          </a:xfrm>
          <a:prstGeom prst="rect">
            <a:avLst/>
          </a:prstGeom>
        </p:spPr>
        <p:txBody>
          <a:bodyPr vert="horz" lIns="91440" tIns="45720" rIns="91440" bIns="45720" rtlCol="0" anchor="ctr">
            <a:normAutofit/>
          </a:bodyPr>
          <a:lstStyle/>
          <a:p>
            <a:r>
              <a:rPr lang="en-US" altLang="ja-JP"/>
              <a:t>Master Title Configuration</a:t>
            </a:r>
            <a:endParaRPr lang="en-US"/>
          </a:p>
        </p:txBody>
      </p:sp>
      <p:sp>
        <p:nvSpPr>
          <p:cNvPr id="3" name="Text Placeholder 2"/>
          <p:cNvSpPr>
            <a:spLocks noGrp="1"/>
          </p:cNvSpPr>
          <p:nvPr>
            <p:ph type="body" idx="1"/>
          </p:nvPr>
        </p:nvSpPr>
        <p:spPr>
          <a:xfrm>
            <a:off x="475989" y="1758330"/>
            <a:ext cx="17336022" cy="7505685"/>
          </a:xfrm>
          <a:prstGeom prst="rect">
            <a:avLst/>
          </a:prstGeom>
        </p:spPr>
        <p:txBody>
          <a:bodyPr vert="horz" lIns="91440" tIns="45720" rIns="91440" bIns="45720" rtlCol="0">
            <a:normAutofit/>
          </a:bodyPr>
          <a:lstStyle/>
          <a:p>
            <a:pPr lvl="0"/>
            <a:r>
              <a:rPr lang="en-US" altLang="ja-JP"/>
              <a:t>Master Text Configuration</a:t>
            </a:r>
            <a:endParaRPr lang="ja-JP" altLang="en-US"/>
          </a:p>
        </p:txBody>
      </p:sp>
    </p:spTree>
    <p:extLst>
      <p:ext uri="{BB962C8B-B14F-4D97-AF65-F5344CB8AC3E}">
        <p14:creationId xmlns:p14="http://schemas.microsoft.com/office/powerpoint/2010/main" val="2107295787"/>
      </p:ext>
    </p:extLst>
  </p:cSld>
  <p:clrMap bg1="lt1" tx1="dk1" bg2="lt2" tx2="dk2" accent1="accent1" accent2="accent2" accent3="accent3" accent4="accent4" accent5="accent5" accent6="accent6" hlink="hlink" folHlink="folHlink"/>
  <p:sldLayoutIdLst>
    <p:sldLayoutId id="2147483708" r:id="rId1"/>
    <p:sldLayoutId id="2147483772" r:id="rId2"/>
    <p:sldLayoutId id="2147483771" r:id="rId3"/>
    <p:sldLayoutId id="2147483716" r:id="rId4"/>
    <p:sldLayoutId id="2147483733" r:id="rId5"/>
    <p:sldLayoutId id="2147483736" r:id="rId6"/>
    <p:sldLayoutId id="2147483739" r:id="rId7"/>
    <p:sldLayoutId id="2147483740" r:id="rId8"/>
    <p:sldLayoutId id="2147483770" r:id="rId9"/>
    <p:sldLayoutId id="2147483743" r:id="rId10"/>
    <p:sldLayoutId id="2147483777" r:id="rId11"/>
    <p:sldLayoutId id="2147483778" r:id="rId12"/>
  </p:sldLayoutIdLst>
  <mc:AlternateContent xmlns:mc="http://schemas.openxmlformats.org/markup-compatibility/2006" xmlns:p15="http://schemas.microsoft.com/office/powerpoint/2012/main">
    <mc:Choice Requires="p15">
      <p:transition spd="slow" advTm="3084">
        <p15:prstTrans prst="prestige"/>
      </p:transition>
    </mc:Choice>
    <mc:Fallback xmlns="">
      <p:transition spd="slow" advTm="3084">
        <p:fade/>
      </p:transition>
    </mc:Fallback>
  </mc:AlternateContent>
  <p:hf hdr="0" dt="0"/>
  <p:txStyles>
    <p:titleStyle>
      <a:lvl1pPr algn="l" defTabSz="1371417" rtl="0" eaLnBrk="1" latinLnBrk="0" hangingPunct="1">
        <a:lnSpc>
          <a:spcPct val="90000"/>
        </a:lnSpc>
        <a:spcBef>
          <a:spcPct val="0"/>
        </a:spcBef>
        <a:buNone/>
        <a:defRPr sz="4400" kern="1200">
          <a:solidFill>
            <a:schemeClr val="bg1"/>
          </a:solidFill>
          <a:latin typeface="Roboto Bold" pitchFamily="2" charset="0"/>
          <a:ea typeface="+mj-ea"/>
          <a:cs typeface="+mj-cs"/>
        </a:defRPr>
      </a:lvl1pPr>
    </p:titleStyle>
    <p:bodyStyle>
      <a:lvl1pPr marL="0" indent="0" algn="l" defTabSz="1371417" rtl="0" eaLnBrk="1" latinLnBrk="0" hangingPunct="1">
        <a:lnSpc>
          <a:spcPct val="130000"/>
        </a:lnSpc>
        <a:spcBef>
          <a:spcPts val="1200"/>
        </a:spcBef>
        <a:buFontTx/>
        <a:buNone/>
        <a:defRPr sz="1800" kern="1200" baseline="0">
          <a:solidFill>
            <a:schemeClr val="bg2">
              <a:lumMod val="90000"/>
            </a:schemeClr>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417" rtl="0" eaLnBrk="1" latinLnBrk="0" hangingPunct="1">
        <a:defRPr sz="2700" kern="1200">
          <a:solidFill>
            <a:schemeClr val="tx1"/>
          </a:solidFill>
          <a:latin typeface="+mn-lt"/>
          <a:ea typeface="+mn-ea"/>
          <a:cs typeface="+mn-cs"/>
        </a:defRPr>
      </a:lvl1pPr>
      <a:lvl2pPr marL="685709" algn="l" defTabSz="1371417" rtl="0" eaLnBrk="1" latinLnBrk="0" hangingPunct="1">
        <a:defRPr sz="2700" kern="1200">
          <a:solidFill>
            <a:schemeClr val="tx1"/>
          </a:solidFill>
          <a:latin typeface="+mn-lt"/>
          <a:ea typeface="+mn-ea"/>
          <a:cs typeface="+mn-cs"/>
        </a:defRPr>
      </a:lvl2pPr>
      <a:lvl3pPr marL="1371417" algn="l" defTabSz="1371417" rtl="0" eaLnBrk="1" latinLnBrk="0" hangingPunct="1">
        <a:defRPr sz="2700" kern="1200">
          <a:solidFill>
            <a:schemeClr val="tx1"/>
          </a:solidFill>
          <a:latin typeface="+mn-lt"/>
          <a:ea typeface="+mn-ea"/>
          <a:cs typeface="+mn-cs"/>
        </a:defRPr>
      </a:lvl3pPr>
      <a:lvl4pPr marL="2057126" algn="l" defTabSz="1371417" rtl="0" eaLnBrk="1" latinLnBrk="0" hangingPunct="1">
        <a:defRPr sz="2700" kern="1200">
          <a:solidFill>
            <a:schemeClr val="tx1"/>
          </a:solidFill>
          <a:latin typeface="+mn-lt"/>
          <a:ea typeface="+mn-ea"/>
          <a:cs typeface="+mn-cs"/>
        </a:defRPr>
      </a:lvl4pPr>
      <a:lvl5pPr marL="2742834" algn="l" defTabSz="1371417" rtl="0" eaLnBrk="1" latinLnBrk="0" hangingPunct="1">
        <a:defRPr sz="2700" kern="1200">
          <a:solidFill>
            <a:schemeClr val="tx1"/>
          </a:solidFill>
          <a:latin typeface="+mn-lt"/>
          <a:ea typeface="+mn-ea"/>
          <a:cs typeface="+mn-cs"/>
        </a:defRPr>
      </a:lvl5pPr>
      <a:lvl6pPr marL="3428543" algn="l" defTabSz="1371417" rtl="0" eaLnBrk="1" latinLnBrk="0" hangingPunct="1">
        <a:defRPr sz="2700" kern="1200">
          <a:solidFill>
            <a:schemeClr val="tx1"/>
          </a:solidFill>
          <a:latin typeface="+mn-lt"/>
          <a:ea typeface="+mn-ea"/>
          <a:cs typeface="+mn-cs"/>
        </a:defRPr>
      </a:lvl6pPr>
      <a:lvl7pPr marL="4114251" algn="l" defTabSz="1371417" rtl="0" eaLnBrk="1" latinLnBrk="0" hangingPunct="1">
        <a:defRPr sz="2700" kern="1200">
          <a:solidFill>
            <a:schemeClr val="tx1"/>
          </a:solidFill>
          <a:latin typeface="+mn-lt"/>
          <a:ea typeface="+mn-ea"/>
          <a:cs typeface="+mn-cs"/>
        </a:defRPr>
      </a:lvl7pPr>
      <a:lvl8pPr marL="4799960" algn="l" defTabSz="1371417" rtl="0" eaLnBrk="1" latinLnBrk="0" hangingPunct="1">
        <a:defRPr sz="2700" kern="1200">
          <a:solidFill>
            <a:schemeClr val="tx1"/>
          </a:solidFill>
          <a:latin typeface="+mn-lt"/>
          <a:ea typeface="+mn-ea"/>
          <a:cs typeface="+mn-cs"/>
        </a:defRPr>
      </a:lvl8pPr>
      <a:lvl9pPr marL="5485668" algn="l" defTabSz="1371417"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4.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5.xml"/><Relationship Id="rId6" Type="http://schemas.openxmlformats.org/officeDocument/2006/relationships/image" Target="../media/image4.png"/><Relationship Id="rId5" Type="http://schemas.openxmlformats.org/officeDocument/2006/relationships/image" Target="../media/image1.png"/><Relationship Id="rId10" Type="http://schemas.openxmlformats.org/officeDocument/2006/relationships/image" Target="../media/image8.png"/><Relationship Id="rId4" Type="http://schemas.openxmlformats.org/officeDocument/2006/relationships/image" Target="../media/image3.sv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4.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04192" y="1967642"/>
            <a:ext cx="15679611" cy="1092200"/>
          </a:xfrm>
        </p:spPr>
        <p:txBody>
          <a:bodyPr>
            <a:normAutofit/>
          </a:bodyPr>
          <a:lstStyle/>
          <a:p>
            <a:r>
              <a:rPr lang="cs-CZ" altLang="ja-JP" sz="7200" b="1" dirty="0">
                <a:solidFill>
                  <a:srgbClr val="FDB700"/>
                </a:solidFill>
              </a:rPr>
              <a:t>Včasná </a:t>
            </a:r>
            <a:r>
              <a:rPr lang="cs-CZ" altLang="ja-JP" sz="7200" b="1" dirty="0" err="1">
                <a:solidFill>
                  <a:srgbClr val="FDB700"/>
                </a:solidFill>
              </a:rPr>
              <a:t>liečba</a:t>
            </a:r>
            <a:r>
              <a:rPr lang="cs-CZ" altLang="ja-JP" sz="7200" b="1" dirty="0">
                <a:solidFill>
                  <a:srgbClr val="FDB700"/>
                </a:solidFill>
              </a:rPr>
              <a:t> minimalizuje následky</a:t>
            </a:r>
            <a:endParaRPr kumimoji="1" lang="ja-JP" altLang="en-US" sz="7200" b="1" dirty="0">
              <a:solidFill>
                <a:srgbClr val="FDB700"/>
              </a:solidFill>
            </a:endParaRPr>
          </a:p>
        </p:txBody>
      </p:sp>
      <p:sp>
        <p:nvSpPr>
          <p:cNvPr id="8" name="Text Placeholder 7"/>
          <p:cNvSpPr>
            <a:spLocks noGrp="1"/>
          </p:cNvSpPr>
          <p:nvPr>
            <p:ph type="body" sz="quarter" idx="12"/>
          </p:nvPr>
        </p:nvSpPr>
        <p:spPr>
          <a:xfrm>
            <a:off x="1304192" y="2813236"/>
            <a:ext cx="15679611" cy="769258"/>
          </a:xfrm>
        </p:spPr>
        <p:txBody>
          <a:bodyPr>
            <a:normAutofit/>
          </a:bodyPr>
          <a:lstStyle/>
          <a:p>
            <a:r>
              <a:rPr kumimoji="1" lang="cs-CZ" altLang="ja-JP" sz="2900" b="1">
                <a:solidFill>
                  <a:schemeClr val="bg1"/>
                </a:solidFill>
              </a:rPr>
              <a:t>Osvetová</a:t>
            </a:r>
            <a:r>
              <a:rPr kumimoji="1" lang="cs-CZ" altLang="ja-JP" sz="2900" b="1" dirty="0">
                <a:solidFill>
                  <a:schemeClr val="bg1"/>
                </a:solidFill>
              </a:rPr>
              <a:t> kampaň </a:t>
            </a:r>
            <a:r>
              <a:rPr kumimoji="1" lang="cs-CZ" altLang="ja-JP" sz="2900" b="1" dirty="0" err="1">
                <a:solidFill>
                  <a:schemeClr val="bg1"/>
                </a:solidFill>
              </a:rPr>
              <a:t>pre</a:t>
            </a:r>
            <a:r>
              <a:rPr kumimoji="1" lang="cs-CZ" altLang="ja-JP" sz="2900" b="1" dirty="0">
                <a:solidFill>
                  <a:schemeClr val="bg1"/>
                </a:solidFill>
              </a:rPr>
              <a:t> </a:t>
            </a:r>
            <a:r>
              <a:rPr kumimoji="1" lang="cs-CZ" altLang="ja-JP" sz="2900" b="1" dirty="0" err="1">
                <a:solidFill>
                  <a:schemeClr val="bg1"/>
                </a:solidFill>
              </a:rPr>
              <a:t>Scheuermannovu</a:t>
            </a:r>
            <a:r>
              <a:rPr kumimoji="1" lang="cs-CZ" altLang="ja-JP" sz="2900" b="1" dirty="0">
                <a:solidFill>
                  <a:schemeClr val="bg1"/>
                </a:solidFill>
              </a:rPr>
              <a:t> kyfózu a </a:t>
            </a:r>
            <a:r>
              <a:rPr kumimoji="1" lang="cs-CZ" altLang="ja-JP" sz="2900" b="1" dirty="0" err="1">
                <a:solidFill>
                  <a:schemeClr val="bg1"/>
                </a:solidFill>
              </a:rPr>
              <a:t>idiopatickú</a:t>
            </a:r>
            <a:r>
              <a:rPr kumimoji="1" lang="cs-CZ" altLang="ja-JP" sz="2900" b="1" dirty="0">
                <a:solidFill>
                  <a:schemeClr val="bg1"/>
                </a:solidFill>
              </a:rPr>
              <a:t> skoliózu v ČR a SR</a:t>
            </a:r>
            <a:endParaRPr kumimoji="1" lang="ja-JP" altLang="en-US" sz="2900" b="1" dirty="0">
              <a:solidFill>
                <a:schemeClr val="bg1"/>
              </a:solidFill>
            </a:endParaRPr>
          </a:p>
        </p:txBody>
      </p:sp>
      <p:pic>
        <p:nvPicPr>
          <p:cNvPr id="4" name="Obrázek 3" descr="Obsah obrázku symbol, Grafika, nachový, Barevnost&#10;&#10;Popis byl vytvořen automaticky">
            <a:extLst>
              <a:ext uri="{FF2B5EF4-FFF2-40B4-BE49-F238E27FC236}">
                <a16:creationId xmlns:a16="http://schemas.microsoft.com/office/drawing/2014/main" id="{2C6A3BDF-F10F-B253-7642-A78FA81937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0559" y="5001119"/>
            <a:ext cx="1666875" cy="2247900"/>
          </a:xfrm>
          <a:prstGeom prst="rect">
            <a:avLst/>
          </a:prstGeom>
        </p:spPr>
      </p:pic>
    </p:spTree>
    <p:extLst>
      <p:ext uri="{BB962C8B-B14F-4D97-AF65-F5344CB8AC3E}">
        <p14:creationId xmlns:p14="http://schemas.microsoft.com/office/powerpoint/2010/main" val="4111757517"/>
      </p:ext>
    </p:extLst>
  </p:cSld>
  <p:clrMapOvr>
    <a:masterClrMapping/>
  </p:clrMapOvr>
  <mc:AlternateContent xmlns:mc="http://schemas.openxmlformats.org/markup-compatibility/2006" xmlns:p15="http://schemas.microsoft.com/office/powerpoint/2012/main">
    <mc:Choice Requires="p15">
      <p:transition spd="slow" advTm="3084">
        <p15:prstTrans prst="prestige"/>
      </p:transition>
    </mc:Choice>
    <mc:Fallback xmlns="">
      <p:transition spd="slow" advTm="30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16743" y="-253999"/>
            <a:ext cx="15254514" cy="1770440"/>
          </a:xfrm>
        </p:spPr>
        <p:txBody>
          <a:bodyPr>
            <a:normAutofit/>
          </a:bodyPr>
          <a:lstStyle/>
          <a:p>
            <a:r>
              <a:rPr kumimoji="1" lang="cs-CZ" altLang="ja-JP" sz="6800" dirty="0">
                <a:solidFill>
                  <a:srgbClr val="FDB700"/>
                </a:solidFill>
              </a:rPr>
              <a:t>PROBLÉM POZDNÍHO ZÁCHYTU</a:t>
            </a:r>
            <a:endParaRPr kumimoji="1" lang="ja-JP" altLang="en-US" sz="6800" dirty="0">
              <a:solidFill>
                <a:srgbClr val="FDB700"/>
              </a:solidFill>
            </a:endParaRP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10</a:t>
            </a:fld>
            <a:endParaRPr lang="en-US" dirty="0"/>
          </a:p>
        </p:txBody>
      </p:sp>
      <p:sp>
        <p:nvSpPr>
          <p:cNvPr id="8" name="Text Placeholder 7"/>
          <p:cNvSpPr>
            <a:spLocks noGrp="1"/>
          </p:cNvSpPr>
          <p:nvPr>
            <p:ph type="body" sz="quarter" idx="12"/>
          </p:nvPr>
        </p:nvSpPr>
        <p:spPr>
          <a:xfrm>
            <a:off x="3745341" y="1753507"/>
            <a:ext cx="13154125" cy="4272642"/>
          </a:xfrm>
        </p:spPr>
        <p:txBody>
          <a:bodyPr>
            <a:noAutofit/>
          </a:bodyPr>
          <a:lstStyle/>
          <a:p>
            <a:r>
              <a:rPr kumimoji="1" lang="cs-CZ" altLang="ja-JP" sz="2600" b="1" dirty="0">
                <a:solidFill>
                  <a:srgbClr val="FDB700"/>
                </a:solidFill>
              </a:rPr>
              <a:t> </a:t>
            </a:r>
            <a:r>
              <a:rPr kumimoji="1" lang="cs-CZ" altLang="ja-JP" sz="2500" b="1" dirty="0">
                <a:solidFill>
                  <a:srgbClr val="FDB700"/>
                </a:solidFill>
              </a:rPr>
              <a:t>Pediatrička hovoří o bývalé pacientce, kongres Pediatrie pro praxi České Budějovice:</a:t>
            </a:r>
            <a:br>
              <a:rPr kumimoji="1" lang="cs-CZ" altLang="ja-JP" sz="2500" b="1" dirty="0">
                <a:solidFill>
                  <a:srgbClr val="FDB700"/>
                </a:solidFill>
              </a:rPr>
            </a:br>
            <a:r>
              <a:rPr kumimoji="1" lang="cs-CZ" altLang="ja-JP" sz="2500" i="1" dirty="0"/>
              <a:t>“Dětskou pacientku jsem s bolestmi zad posílala „od čerta k ďáblu“. Nakonec byla vyšetřována specialistkou, která ji ale bolesti nevěřila, a domnívala se, že si je vymýšlí. Dávala jí i zvláštní doporučení, jakože si má raději nabarvit vlasy. Pacientka ji navštěvovala až do dospělosti. Na poslední prohlídce v 18 letech jí s překvapením oznámila: „Aha, byl to </a:t>
            </a:r>
            <a:r>
              <a:rPr kumimoji="1" lang="cs-CZ" altLang="ja-JP" sz="2500" i="1" dirty="0" err="1"/>
              <a:t>Scheuermann</a:t>
            </a:r>
            <a:r>
              <a:rPr kumimoji="1" lang="cs-CZ" altLang="ja-JP" sz="2500" i="1" dirty="0"/>
              <a:t>, teď už se s tím ale nedá nic dělat.“ Tato pacientka dnes vypomáhá u mě v ordinaci a má velké bolesti. Jsem z toho zoufalá.“</a:t>
            </a:r>
          </a:p>
          <a:p>
            <a:r>
              <a:rPr kumimoji="1" lang="cs-CZ" altLang="ja-JP" sz="2500" b="1" dirty="0">
                <a:solidFill>
                  <a:srgbClr val="FDB700"/>
                </a:solidFill>
              </a:rPr>
              <a:t> M. F., SR, 32 let, fitness trenér, m. </a:t>
            </a:r>
            <a:r>
              <a:rPr kumimoji="1" lang="cs-CZ" altLang="ja-JP" sz="2500" b="1" dirty="0" err="1">
                <a:solidFill>
                  <a:srgbClr val="FDB700"/>
                </a:solidFill>
              </a:rPr>
              <a:t>Scheuermann</a:t>
            </a:r>
            <a:r>
              <a:rPr kumimoji="1" lang="cs-CZ" altLang="ja-JP" sz="2500" b="1" dirty="0">
                <a:solidFill>
                  <a:srgbClr val="FDB700"/>
                </a:solidFill>
              </a:rPr>
              <a:t>:</a:t>
            </a:r>
            <a:br>
              <a:rPr kumimoji="1" lang="cs-CZ" altLang="ja-JP" sz="2500" b="1" dirty="0">
                <a:solidFill>
                  <a:srgbClr val="FDB700"/>
                </a:solidFill>
              </a:rPr>
            </a:br>
            <a:r>
              <a:rPr kumimoji="1" lang="cs-CZ" altLang="ja-JP" sz="2500" i="1" dirty="0"/>
              <a:t>“</a:t>
            </a:r>
            <a:r>
              <a:rPr kumimoji="1" lang="pl-PL" altLang="ja-JP" sz="2500" i="1" dirty="0"/>
              <a:t>Na vyšetreniach mi ochorenie bohužiaľ nikdy nezistili</a:t>
            </a:r>
            <a:r>
              <a:rPr kumimoji="1" lang="cs-CZ" altLang="ja-JP" sz="2500" i="1" dirty="0"/>
              <a:t>. Len mi odporučili pás, </a:t>
            </a:r>
            <a:r>
              <a:rPr kumimoji="1" lang="cs-CZ" altLang="ja-JP" sz="2500" i="1" dirty="0" err="1"/>
              <a:t>ktorý</a:t>
            </a:r>
            <a:r>
              <a:rPr kumimoji="1" lang="cs-CZ" altLang="ja-JP" sz="2500" i="1" dirty="0"/>
              <a:t> mi ale nijako </a:t>
            </a:r>
            <a:r>
              <a:rPr kumimoji="1" lang="cs-CZ" altLang="ja-JP" sz="2500" i="1" dirty="0" err="1"/>
              <a:t>nepomohol</a:t>
            </a:r>
            <a:r>
              <a:rPr kumimoji="1" lang="cs-CZ" altLang="ja-JP" sz="2500" i="1" dirty="0"/>
              <a:t>. Na </a:t>
            </a:r>
            <a:r>
              <a:rPr kumimoji="1" lang="cs-CZ" altLang="ja-JP" sz="2500" i="1" dirty="0" err="1"/>
              <a:t>Scheuermanna</a:t>
            </a:r>
            <a:r>
              <a:rPr kumimoji="1" lang="cs-CZ" altLang="ja-JP" sz="2500" i="1" dirty="0"/>
              <a:t> </a:t>
            </a:r>
            <a:r>
              <a:rPr kumimoji="1" lang="cs-CZ" altLang="ja-JP" sz="2500" i="1" dirty="0" err="1"/>
              <a:t>ma</a:t>
            </a:r>
            <a:r>
              <a:rPr kumimoji="1" lang="cs-CZ" altLang="ja-JP" sz="2500" i="1" dirty="0"/>
              <a:t> upozornila až jedna </a:t>
            </a:r>
            <a:r>
              <a:rPr kumimoji="1" lang="cs-CZ" altLang="ja-JP" sz="2500" i="1" dirty="0" err="1"/>
              <a:t>trénerka</a:t>
            </a:r>
            <a:r>
              <a:rPr kumimoji="1" lang="cs-CZ" altLang="ja-JP" sz="2500" i="1" dirty="0"/>
              <a:t> </a:t>
            </a:r>
            <a:r>
              <a:rPr kumimoji="1" lang="cs-CZ" altLang="ja-JP" sz="2500" i="1" dirty="0" err="1"/>
              <a:t>pri</a:t>
            </a:r>
            <a:r>
              <a:rPr kumimoji="1" lang="cs-CZ" altLang="ja-JP" sz="2500" i="1" dirty="0"/>
              <a:t> fitness kurze, </a:t>
            </a:r>
            <a:r>
              <a:rPr kumimoji="1" lang="cs-CZ" altLang="ja-JP" sz="2500" i="1" dirty="0" err="1"/>
              <a:t>ktorý</a:t>
            </a:r>
            <a:r>
              <a:rPr kumimoji="1" lang="cs-CZ" altLang="ja-JP" sz="2500" i="1" dirty="0"/>
              <a:t> </a:t>
            </a:r>
            <a:r>
              <a:rPr kumimoji="1" lang="cs-CZ" altLang="ja-JP" sz="2500" i="1" dirty="0" err="1"/>
              <a:t>som</a:t>
            </a:r>
            <a:r>
              <a:rPr kumimoji="1" lang="cs-CZ" altLang="ja-JP" sz="2500" i="1" dirty="0"/>
              <a:t> absolvoval. Nechal </a:t>
            </a:r>
            <a:r>
              <a:rPr kumimoji="1" lang="cs-CZ" altLang="ja-JP" sz="2500" i="1" dirty="0" err="1"/>
              <a:t>som</a:t>
            </a:r>
            <a:r>
              <a:rPr kumimoji="1" lang="cs-CZ" altLang="ja-JP" sz="2500" i="1" dirty="0"/>
              <a:t> si </a:t>
            </a:r>
            <a:r>
              <a:rPr kumimoji="1" lang="cs-CZ" altLang="ja-JP" sz="2500" i="1" dirty="0" err="1"/>
              <a:t>preto</a:t>
            </a:r>
            <a:r>
              <a:rPr kumimoji="1" lang="cs-CZ" altLang="ja-JP" sz="2500" i="1" dirty="0"/>
              <a:t> </a:t>
            </a:r>
            <a:r>
              <a:rPr kumimoji="1" lang="cs-CZ" altLang="ja-JP" sz="2500" i="1" dirty="0" err="1"/>
              <a:t>urobiť</a:t>
            </a:r>
            <a:r>
              <a:rPr kumimoji="1" lang="cs-CZ" altLang="ja-JP" sz="2500" i="1" dirty="0"/>
              <a:t> </a:t>
            </a:r>
            <a:r>
              <a:rPr kumimoji="1" lang="cs-CZ" altLang="ja-JP" sz="2500" i="1" dirty="0" err="1"/>
              <a:t>röntgen</a:t>
            </a:r>
            <a:r>
              <a:rPr kumimoji="1" lang="cs-CZ" altLang="ja-JP" sz="2500" i="1" dirty="0"/>
              <a:t>, a ten mi potvrdil </a:t>
            </a:r>
            <a:r>
              <a:rPr kumimoji="1" lang="cs-CZ" altLang="ja-JP" sz="2500" i="1" dirty="0" err="1"/>
              <a:t>klinovité</a:t>
            </a:r>
            <a:r>
              <a:rPr kumimoji="1" lang="cs-CZ" altLang="ja-JP" sz="2500" i="1" dirty="0"/>
              <a:t> </a:t>
            </a:r>
            <a:r>
              <a:rPr kumimoji="1" lang="cs-CZ" altLang="ja-JP" sz="2500" i="1" dirty="0" err="1"/>
              <a:t>stavce</a:t>
            </a:r>
            <a:r>
              <a:rPr kumimoji="1" lang="cs-CZ" altLang="ja-JP" sz="2500" i="1" dirty="0"/>
              <a:t>."</a:t>
            </a:r>
          </a:p>
          <a:p>
            <a:r>
              <a:rPr kumimoji="1" lang="cs-CZ" altLang="ja-JP" sz="2500" i="1" dirty="0"/>
              <a:t> </a:t>
            </a:r>
            <a:r>
              <a:rPr kumimoji="1" lang="cs-CZ" altLang="ja-JP" sz="2500" b="1" dirty="0">
                <a:solidFill>
                  <a:srgbClr val="FDB700"/>
                </a:solidFill>
              </a:rPr>
              <a:t>L. B., ČR, pacient, marketingový expert, m. </a:t>
            </a:r>
            <a:r>
              <a:rPr kumimoji="1" lang="cs-CZ" altLang="ja-JP" sz="2500" b="1" dirty="0" err="1">
                <a:solidFill>
                  <a:srgbClr val="FDB700"/>
                </a:solidFill>
              </a:rPr>
              <a:t>Scheuermann</a:t>
            </a:r>
            <a:r>
              <a:rPr kumimoji="1" lang="cs-CZ" altLang="ja-JP" sz="2500" b="1" dirty="0">
                <a:solidFill>
                  <a:srgbClr val="FDB700"/>
                </a:solidFill>
              </a:rPr>
              <a:t>, :</a:t>
            </a:r>
            <a:br>
              <a:rPr kumimoji="1" lang="cs-CZ" altLang="ja-JP" sz="2500" b="1" dirty="0">
                <a:solidFill>
                  <a:srgbClr val="FDB700"/>
                </a:solidFill>
              </a:rPr>
            </a:br>
            <a:r>
              <a:rPr kumimoji="1" lang="cs-CZ" altLang="ja-JP" sz="2500" i="1" dirty="0"/>
              <a:t>“</a:t>
            </a:r>
            <a:r>
              <a:rPr kumimoji="1" lang="cs-CZ" altLang="ja-JP" sz="2500" i="1" dirty="0" err="1"/>
              <a:t>Scheuermanna</a:t>
            </a:r>
            <a:r>
              <a:rPr kumimoji="1" lang="cs-CZ" altLang="ja-JP" sz="2500" i="1" dirty="0"/>
              <a:t> jsem prodělal někdy v pubertě. Žádný lékař mi to tenkrát neřekl, takže jsem necvičil. O 30 let později jsem se to dozvěděl, a snažím se zachránit, co se dá. Přál bych si, aby fungovala řádná prevence.“</a:t>
            </a:r>
          </a:p>
        </p:txBody>
      </p:sp>
    </p:spTree>
    <p:extLst>
      <p:ext uri="{BB962C8B-B14F-4D97-AF65-F5344CB8AC3E}">
        <p14:creationId xmlns:p14="http://schemas.microsoft.com/office/powerpoint/2010/main" val="715353144"/>
      </p:ext>
    </p:extLst>
  </p:cSld>
  <p:clrMapOvr>
    <a:masterClrMapping/>
  </p:clrMapOvr>
  <mc:AlternateContent xmlns:mc="http://schemas.openxmlformats.org/markup-compatibility/2006" xmlns:p15="http://schemas.microsoft.com/office/powerpoint/2012/main">
    <mc:Choice Requires="p15">
      <p:transition advTm="3084">
        <p15:prstTrans prst="prestige"/>
      </p:transition>
    </mc:Choice>
    <mc:Fallback xmlns="">
      <p:transition advTm="3084">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16743" y="-338666"/>
            <a:ext cx="15254514" cy="1770440"/>
          </a:xfrm>
        </p:spPr>
        <p:txBody>
          <a:bodyPr>
            <a:normAutofit/>
          </a:bodyPr>
          <a:lstStyle/>
          <a:p>
            <a:r>
              <a:rPr kumimoji="1" lang="cs-CZ" altLang="ja-JP" sz="6800" dirty="0">
                <a:solidFill>
                  <a:srgbClr val="FDB700"/>
                </a:solidFill>
              </a:rPr>
              <a:t>PROBLÉM POZDNÍHO ZÁCHYTU</a:t>
            </a:r>
            <a:endParaRPr kumimoji="1" lang="ja-JP" altLang="en-US" sz="6800" dirty="0">
              <a:solidFill>
                <a:srgbClr val="FDB700"/>
              </a:solidFill>
            </a:endParaRP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11</a:t>
            </a:fld>
            <a:endParaRPr lang="en-US" dirty="0"/>
          </a:p>
        </p:txBody>
      </p:sp>
      <p:sp>
        <p:nvSpPr>
          <p:cNvPr id="8" name="Text Placeholder 7"/>
          <p:cNvSpPr>
            <a:spLocks noGrp="1"/>
          </p:cNvSpPr>
          <p:nvPr>
            <p:ph type="body" sz="quarter" idx="12"/>
          </p:nvPr>
        </p:nvSpPr>
        <p:spPr>
          <a:xfrm>
            <a:off x="3762275" y="1627414"/>
            <a:ext cx="13008982" cy="4272642"/>
          </a:xfrm>
        </p:spPr>
        <p:txBody>
          <a:bodyPr>
            <a:noAutofit/>
          </a:bodyPr>
          <a:lstStyle/>
          <a:p>
            <a:r>
              <a:rPr kumimoji="1" lang="cs-CZ" altLang="ja-JP" sz="2400" i="1" dirty="0"/>
              <a:t> </a:t>
            </a:r>
            <a:r>
              <a:rPr kumimoji="1" lang="cs-CZ" altLang="ja-JP" sz="2400" b="1" dirty="0">
                <a:solidFill>
                  <a:srgbClr val="FDB700"/>
                </a:solidFill>
              </a:rPr>
              <a:t>Maminka hovoří o 16leté dceři s m. </a:t>
            </a:r>
            <a:r>
              <a:rPr kumimoji="1" lang="cs-CZ" altLang="ja-JP" sz="2400" b="1" dirty="0" err="1">
                <a:solidFill>
                  <a:srgbClr val="FDB700"/>
                </a:solidFill>
              </a:rPr>
              <a:t>Scheuermann</a:t>
            </a:r>
            <a:r>
              <a:rPr kumimoji="1" lang="cs-CZ" altLang="ja-JP" sz="2400" b="1" dirty="0">
                <a:solidFill>
                  <a:srgbClr val="FDB700"/>
                </a:solidFill>
              </a:rPr>
              <a:t>, Slovensko:</a:t>
            </a:r>
            <a:br>
              <a:rPr kumimoji="1" lang="cs-CZ" altLang="ja-JP" sz="2400" b="1" dirty="0">
                <a:solidFill>
                  <a:srgbClr val="FDB700"/>
                </a:solidFill>
              </a:rPr>
            </a:br>
            <a:r>
              <a:rPr kumimoji="1" lang="cs-CZ" altLang="ja-JP" sz="2400" i="1" dirty="0"/>
              <a:t>„…Od 11 </a:t>
            </a:r>
            <a:r>
              <a:rPr kumimoji="1" lang="cs-CZ" altLang="ja-JP" sz="2400" i="1" dirty="0" err="1"/>
              <a:t>rokov</a:t>
            </a:r>
            <a:r>
              <a:rPr kumimoji="1" lang="cs-CZ" altLang="ja-JP" sz="2400" i="1" dirty="0"/>
              <a:t> </a:t>
            </a:r>
            <a:r>
              <a:rPr kumimoji="1" lang="cs-CZ" altLang="ja-JP" sz="2400" i="1" dirty="0" err="1"/>
              <a:t>sme</a:t>
            </a:r>
            <a:r>
              <a:rPr kumimoji="1" lang="cs-CZ" altLang="ja-JP" sz="2400" i="1" dirty="0"/>
              <a:t> s </a:t>
            </a:r>
            <a:r>
              <a:rPr kumimoji="1" lang="cs-CZ" altLang="ja-JP" sz="2400" i="1" dirty="0" err="1"/>
              <a:t>dcérou</a:t>
            </a:r>
            <a:r>
              <a:rPr kumimoji="1" lang="cs-CZ" altLang="ja-JP" sz="2400" i="1" dirty="0"/>
              <a:t> cvičili na skoliózu. Nezlepšovalo </a:t>
            </a:r>
            <a:r>
              <a:rPr kumimoji="1" lang="cs-CZ" altLang="ja-JP" sz="2400" i="1" dirty="0" err="1"/>
              <a:t>sa</a:t>
            </a:r>
            <a:r>
              <a:rPr kumimoji="1" lang="cs-CZ" altLang="ja-JP" sz="2400" i="1" dirty="0"/>
              <a:t> to. Navštívili </a:t>
            </a:r>
            <a:r>
              <a:rPr kumimoji="1" lang="cs-CZ" altLang="ja-JP" sz="2400" i="1" dirty="0" err="1"/>
              <a:t>sme</a:t>
            </a:r>
            <a:r>
              <a:rPr kumimoji="1" lang="cs-CZ" altLang="ja-JP" sz="2400" i="1" dirty="0"/>
              <a:t> </a:t>
            </a:r>
            <a:r>
              <a:rPr kumimoji="1" lang="cs-CZ" altLang="ja-JP" sz="2400" i="1" dirty="0" err="1"/>
              <a:t>postupne</a:t>
            </a:r>
            <a:r>
              <a:rPr kumimoji="1" lang="cs-CZ" altLang="ja-JP" sz="2400" i="1" dirty="0"/>
              <a:t> troch </a:t>
            </a:r>
            <a:r>
              <a:rPr kumimoji="1" lang="cs-CZ" altLang="ja-JP" sz="2400" i="1" dirty="0" err="1"/>
              <a:t>špecialistov</a:t>
            </a:r>
            <a:r>
              <a:rPr kumimoji="1" lang="cs-CZ" altLang="ja-JP" sz="2400" i="1" dirty="0"/>
              <a:t>. Až </a:t>
            </a:r>
            <a:r>
              <a:rPr kumimoji="1" lang="cs-CZ" altLang="ja-JP" sz="2400" i="1" dirty="0" err="1"/>
              <a:t>štvrtý</a:t>
            </a:r>
            <a:r>
              <a:rPr kumimoji="1" lang="cs-CZ" altLang="ja-JP" sz="2400" i="1" dirty="0"/>
              <a:t> </a:t>
            </a:r>
            <a:r>
              <a:rPr kumimoji="1" lang="cs-CZ" altLang="ja-JP" sz="2400" i="1" dirty="0" err="1"/>
              <a:t>špecialista</a:t>
            </a:r>
            <a:r>
              <a:rPr kumimoji="1" lang="cs-CZ" altLang="ja-JP" sz="2400" i="1" dirty="0"/>
              <a:t> nám </a:t>
            </a:r>
            <a:r>
              <a:rPr kumimoji="1" lang="cs-CZ" altLang="ja-JP" sz="2400" i="1" dirty="0" err="1"/>
              <a:t>povedal</a:t>
            </a:r>
            <a:r>
              <a:rPr kumimoji="1" lang="cs-CZ" altLang="ja-JP" sz="2400" i="1" dirty="0"/>
              <a:t>, že </a:t>
            </a:r>
            <a:r>
              <a:rPr kumimoji="1" lang="cs-CZ" altLang="ja-JP" sz="2400" i="1" dirty="0" err="1"/>
              <a:t>vtedy</a:t>
            </a:r>
            <a:r>
              <a:rPr kumimoji="1" lang="cs-CZ" altLang="ja-JP" sz="2400" i="1" dirty="0"/>
              <a:t> 16-ročná dcéra má </a:t>
            </a:r>
            <a:r>
              <a:rPr kumimoji="1" lang="cs-CZ" altLang="ja-JP" sz="2400" i="1" dirty="0" err="1"/>
              <a:t>Scheuermannovu</a:t>
            </a:r>
            <a:r>
              <a:rPr kumimoji="1" lang="cs-CZ" altLang="ja-JP" sz="2400" i="1" dirty="0"/>
              <a:t> kyfózu, </a:t>
            </a:r>
            <a:r>
              <a:rPr kumimoji="1" lang="cs-CZ" altLang="ja-JP" sz="2400" i="1" dirty="0" err="1"/>
              <a:t>akú</a:t>
            </a:r>
            <a:r>
              <a:rPr kumimoji="1" lang="cs-CZ" altLang="ja-JP" sz="2400" i="1" dirty="0"/>
              <a:t> </a:t>
            </a:r>
            <a:r>
              <a:rPr kumimoji="1" lang="cs-CZ" altLang="ja-JP" sz="2400" i="1" dirty="0" err="1"/>
              <a:t>ešte</a:t>
            </a:r>
            <a:r>
              <a:rPr kumimoji="1" lang="cs-CZ" altLang="ja-JP" sz="2400" i="1" dirty="0"/>
              <a:t> nikdy </a:t>
            </a:r>
            <a:r>
              <a:rPr kumimoji="1" lang="cs-CZ" altLang="ja-JP" sz="2400" i="1" dirty="0" err="1"/>
              <a:t>nevidel</a:t>
            </a:r>
            <a:r>
              <a:rPr kumimoji="1" lang="cs-CZ" altLang="ja-JP" sz="2400" i="1" dirty="0"/>
              <a:t>, a že musí </a:t>
            </a:r>
            <a:r>
              <a:rPr kumimoji="1" lang="cs-CZ" altLang="ja-JP" sz="2400" i="1" dirty="0" err="1"/>
              <a:t>ihneď</a:t>
            </a:r>
            <a:r>
              <a:rPr kumimoji="1" lang="cs-CZ" altLang="ja-JP" sz="2400" i="1" dirty="0"/>
              <a:t> na </a:t>
            </a:r>
            <a:r>
              <a:rPr kumimoji="1" lang="cs-CZ" altLang="ja-JP" sz="2400" i="1" dirty="0" err="1"/>
              <a:t>operáciu</a:t>
            </a:r>
            <a:r>
              <a:rPr kumimoji="1" lang="cs-CZ" altLang="ja-JP" sz="2400" i="1" dirty="0"/>
              <a:t>. Bol </a:t>
            </a:r>
            <a:r>
              <a:rPr kumimoji="1" lang="cs-CZ" altLang="ja-JP" sz="2400" i="1" dirty="0" err="1"/>
              <a:t>veľmi</a:t>
            </a:r>
            <a:r>
              <a:rPr kumimoji="1" lang="cs-CZ" altLang="ja-JP" sz="2400" i="1" dirty="0"/>
              <a:t> naštvaný a nechápal, že to mohli </a:t>
            </a:r>
            <a:r>
              <a:rPr kumimoji="1" lang="cs-CZ" altLang="ja-JP" sz="2400" i="1" dirty="0" err="1"/>
              <a:t>predchádzajúci</a:t>
            </a:r>
            <a:r>
              <a:rPr kumimoji="1" lang="cs-CZ" altLang="ja-JP" sz="2400" i="1" dirty="0"/>
              <a:t> </a:t>
            </a:r>
            <a:r>
              <a:rPr kumimoji="1" lang="cs-CZ" altLang="ja-JP" sz="2400" i="1" dirty="0" err="1"/>
              <a:t>špecialisti</a:t>
            </a:r>
            <a:r>
              <a:rPr kumimoji="1" lang="cs-CZ" altLang="ja-JP" sz="2400" i="1" dirty="0"/>
              <a:t> </a:t>
            </a:r>
            <a:r>
              <a:rPr kumimoji="1" lang="cs-CZ" altLang="ja-JP" sz="2400" i="1" dirty="0" err="1"/>
              <a:t>minúť</a:t>
            </a:r>
            <a:r>
              <a:rPr kumimoji="1" lang="cs-CZ" altLang="ja-JP" sz="2400" i="1" dirty="0"/>
              <a:t>…“</a:t>
            </a:r>
          </a:p>
          <a:p>
            <a:r>
              <a:rPr kumimoji="1" lang="cs-CZ" altLang="ja-JP" sz="2400" b="1" dirty="0">
                <a:solidFill>
                  <a:srgbClr val="FDB700"/>
                </a:solidFill>
              </a:rPr>
              <a:t> Z. J., pacientka, 30 let, designérka a vědecko-výzkumná pracovnice, m. </a:t>
            </a:r>
            <a:r>
              <a:rPr kumimoji="1" lang="cs-CZ" altLang="ja-JP" sz="2400" b="1" dirty="0" err="1">
                <a:solidFill>
                  <a:srgbClr val="FDB700"/>
                </a:solidFill>
              </a:rPr>
              <a:t>Scheuermann</a:t>
            </a:r>
            <a:r>
              <a:rPr kumimoji="1" lang="cs-CZ" altLang="ja-JP" sz="2400" b="1" dirty="0">
                <a:solidFill>
                  <a:srgbClr val="FDB700"/>
                </a:solidFill>
              </a:rPr>
              <a:t>:</a:t>
            </a:r>
            <a:br>
              <a:rPr kumimoji="1" lang="cs-CZ" altLang="ja-JP" sz="2400" b="1" dirty="0">
                <a:solidFill>
                  <a:srgbClr val="FDB700"/>
                </a:solidFill>
              </a:rPr>
            </a:br>
            <a:r>
              <a:rPr kumimoji="1" lang="cs-CZ" altLang="ja-JP" sz="2400" i="1" dirty="0"/>
              <a:t>„</a:t>
            </a:r>
            <a:r>
              <a:rPr kumimoji="1" lang="cs-CZ" altLang="ja-JP" sz="2400" i="1" dirty="0" err="1"/>
              <a:t>Scheuermann</a:t>
            </a:r>
            <a:r>
              <a:rPr kumimoji="1" lang="cs-CZ" altLang="ja-JP" sz="2400" i="1" dirty="0"/>
              <a:t> jde v naší rodině v ženské rodové linii. Od 13 let jsem trpěla bolestmi zad a chodila „po doktorech,“ ale nemoc mi byla diagnostikována až ve 21 letech. Za posledních pár let jsem slyšela „vy jste těžká degenerace, to jsem ještě neviděl takovou páteř u takhle mladého člověka“, nebo naopak „</a:t>
            </a:r>
            <a:r>
              <a:rPr kumimoji="1" lang="cs-CZ" altLang="ja-JP" sz="2400" i="1" dirty="0" err="1"/>
              <a:t>black</a:t>
            </a:r>
            <a:r>
              <a:rPr kumimoji="1" lang="cs-CZ" altLang="ja-JP" sz="2400" i="1" dirty="0"/>
              <a:t> </a:t>
            </a:r>
            <a:r>
              <a:rPr kumimoji="1" lang="cs-CZ" altLang="ja-JP" sz="2400" i="1" dirty="0" err="1"/>
              <a:t>discs</a:t>
            </a:r>
            <a:r>
              <a:rPr kumimoji="1" lang="cs-CZ" altLang="ja-JP" sz="2400" i="1" dirty="0"/>
              <a:t> má spoustu lidí, to vůbec neřešte“. Problém je, že u ženy </a:t>
            </a:r>
            <a:r>
              <a:rPr kumimoji="1" lang="cs-CZ" altLang="ja-JP" sz="2400" i="1" dirty="0" err="1"/>
              <a:t>Scheuermanna</a:t>
            </a:r>
            <a:r>
              <a:rPr kumimoji="1" lang="cs-CZ" altLang="ja-JP" sz="2400" i="1" dirty="0"/>
              <a:t> nikdo nečeká. V učebnicích je uváděn jako nemoc mužů. Vede k nízké kvalitě života, je zdrojem velké nejistoty, např. v oblasti těhotenství, a vytváří velký nápor na psychiku.“</a:t>
            </a:r>
            <a:endParaRPr kumimoji="1" lang="cs-CZ" altLang="ja-JP" sz="2400" dirty="0">
              <a:solidFill>
                <a:srgbClr val="FDB700"/>
              </a:solidFill>
            </a:endParaRPr>
          </a:p>
          <a:p>
            <a:r>
              <a:rPr kumimoji="1" lang="cs-CZ" altLang="ja-JP" sz="2400" b="1" dirty="0">
                <a:solidFill>
                  <a:srgbClr val="FDB700"/>
                </a:solidFill>
              </a:rPr>
              <a:t> J. P., pacient, 42 let, m. </a:t>
            </a:r>
            <a:r>
              <a:rPr kumimoji="1" lang="cs-CZ" altLang="ja-JP" sz="2400" b="1" dirty="0" err="1">
                <a:solidFill>
                  <a:srgbClr val="FDB700"/>
                </a:solidFill>
              </a:rPr>
              <a:t>Scheuermann</a:t>
            </a:r>
            <a:r>
              <a:rPr kumimoji="1" lang="cs-CZ" altLang="ja-JP" sz="2400" b="1" dirty="0">
                <a:solidFill>
                  <a:srgbClr val="FDB700"/>
                </a:solidFill>
              </a:rPr>
              <a:t>:</a:t>
            </a:r>
            <a:br>
              <a:rPr kumimoji="1" lang="cs-CZ" altLang="ja-JP" sz="2400" b="1" dirty="0">
                <a:solidFill>
                  <a:srgbClr val="FDB700"/>
                </a:solidFill>
              </a:rPr>
            </a:br>
            <a:r>
              <a:rPr kumimoji="1" lang="cs-CZ" altLang="ja-JP" sz="2400" i="1" dirty="0"/>
              <a:t>“Měl by být větší důraz na zachycení nemoci v raném věku, a včasné zahájení intenzivní léčby (zejména cílené rehabilitace). S </a:t>
            </a:r>
            <a:r>
              <a:rPr kumimoji="1" lang="cs-CZ" altLang="ja-JP" sz="2400" i="1" dirty="0" err="1"/>
              <a:t>Morbus</a:t>
            </a:r>
            <a:r>
              <a:rPr kumimoji="1" lang="cs-CZ" altLang="ja-JP" sz="2400" i="1" dirty="0"/>
              <a:t> </a:t>
            </a:r>
            <a:r>
              <a:rPr kumimoji="1" lang="cs-CZ" altLang="ja-JP" sz="2400" i="1" dirty="0" err="1"/>
              <a:t>Scheuermann</a:t>
            </a:r>
            <a:r>
              <a:rPr kumimoji="1" lang="cs-CZ" altLang="ja-JP" sz="2400" i="1" dirty="0"/>
              <a:t> trpím od 13 let. V mládí páteř nebolela, nebyl to problém. Nyní v dospělosti trpím chronickými bolestmi. Rehabilitace pomáhá pouze krátkodobě.“</a:t>
            </a:r>
          </a:p>
        </p:txBody>
      </p:sp>
    </p:spTree>
    <p:extLst>
      <p:ext uri="{BB962C8B-B14F-4D97-AF65-F5344CB8AC3E}">
        <p14:creationId xmlns:p14="http://schemas.microsoft.com/office/powerpoint/2010/main" val="2574340848"/>
      </p:ext>
    </p:extLst>
  </p:cSld>
  <p:clrMapOvr>
    <a:masterClrMapping/>
  </p:clrMapOvr>
  <mc:AlternateContent xmlns:mc="http://schemas.openxmlformats.org/markup-compatibility/2006" xmlns:p15="http://schemas.microsoft.com/office/powerpoint/2012/main">
    <mc:Choice Requires="p15">
      <p:transition advTm="3084">
        <p15:prstTrans prst="prestige"/>
      </p:transition>
    </mc:Choice>
    <mc:Fallback xmlns="">
      <p:transition advTm="3084">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16743" y="-304800"/>
            <a:ext cx="15254514" cy="1770440"/>
          </a:xfrm>
        </p:spPr>
        <p:txBody>
          <a:bodyPr>
            <a:normAutofit/>
          </a:bodyPr>
          <a:lstStyle/>
          <a:p>
            <a:r>
              <a:rPr kumimoji="1" lang="cs-CZ" altLang="ja-JP" sz="6800" dirty="0">
                <a:solidFill>
                  <a:srgbClr val="FDB700"/>
                </a:solidFill>
              </a:rPr>
              <a:t>PROBLÉM POZDNÍHO ZÁCHYTU</a:t>
            </a:r>
            <a:endParaRPr kumimoji="1" lang="ja-JP" altLang="en-US" sz="6800" dirty="0">
              <a:solidFill>
                <a:srgbClr val="FDB700"/>
              </a:solidFill>
            </a:endParaRP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12</a:t>
            </a:fld>
            <a:endParaRPr lang="en-US" dirty="0"/>
          </a:p>
        </p:txBody>
      </p:sp>
      <p:sp>
        <p:nvSpPr>
          <p:cNvPr id="8" name="Text Placeholder 7"/>
          <p:cNvSpPr>
            <a:spLocks noGrp="1"/>
          </p:cNvSpPr>
          <p:nvPr>
            <p:ph type="body" sz="quarter" idx="12"/>
          </p:nvPr>
        </p:nvSpPr>
        <p:spPr>
          <a:xfrm>
            <a:off x="3762275" y="1796747"/>
            <a:ext cx="13008982" cy="4272642"/>
          </a:xfrm>
        </p:spPr>
        <p:txBody>
          <a:bodyPr>
            <a:noAutofit/>
          </a:bodyPr>
          <a:lstStyle/>
          <a:p>
            <a:r>
              <a:rPr kumimoji="1" lang="cs-CZ" altLang="ja-JP" sz="2600" b="1" dirty="0">
                <a:solidFill>
                  <a:srgbClr val="FDB700"/>
                </a:solidFill>
              </a:rPr>
              <a:t> J. K., ČR, fyzioterapeut, hovoří o svém 14letém pacientovi:</a:t>
            </a:r>
            <a:br>
              <a:rPr kumimoji="1" lang="cs-CZ" altLang="ja-JP" sz="2600" i="1" dirty="0"/>
            </a:br>
            <a:r>
              <a:rPr kumimoji="1" lang="cs-CZ" altLang="ja-JP" sz="2600" i="1" dirty="0"/>
              <a:t>„…Pacient potíže bagatelizoval. Až po edukaci pacient a jeho rodiče přijali riziko doživotních následků v případě neléčení </a:t>
            </a:r>
            <a:r>
              <a:rPr kumimoji="1" lang="cs-CZ" altLang="ja-JP" sz="2600" i="1" dirty="0" err="1"/>
              <a:t>Scheuermannovy</a:t>
            </a:r>
            <a:r>
              <a:rPr kumimoji="1" lang="cs-CZ" altLang="ja-JP" sz="2600" i="1" dirty="0"/>
              <a:t> choroby. Je zarážející, v jakém stadiu nemoci se pacienti k odborné pomoci dostanou. V případě našeho pacienta se setkáváme se situací, kdy došlo k vyhledání lékaře až v momentě, kdy vyvstal vážný problém. Je proto důležité položit si otázku, zda se dělá pro záchyt onemocnění dost.“</a:t>
            </a:r>
          </a:p>
        </p:txBody>
      </p:sp>
    </p:spTree>
    <p:extLst>
      <p:ext uri="{BB962C8B-B14F-4D97-AF65-F5344CB8AC3E}">
        <p14:creationId xmlns:p14="http://schemas.microsoft.com/office/powerpoint/2010/main" val="4261141759"/>
      </p:ext>
    </p:extLst>
  </p:cSld>
  <p:clrMapOvr>
    <a:masterClrMapping/>
  </p:clrMapOvr>
  <mc:AlternateContent xmlns:mc="http://schemas.openxmlformats.org/markup-compatibility/2006" xmlns:p15="http://schemas.microsoft.com/office/powerpoint/2012/main">
    <mc:Choice Requires="p15">
      <p:transition advTm="3084">
        <p15:prstTrans prst="prestige"/>
      </p:transition>
    </mc:Choice>
    <mc:Fallback xmlns="">
      <p:transition advTm="3084">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16743" y="-406400"/>
            <a:ext cx="15254514" cy="1808011"/>
          </a:xfrm>
        </p:spPr>
        <p:txBody>
          <a:bodyPr>
            <a:normAutofit/>
          </a:bodyPr>
          <a:lstStyle/>
          <a:p>
            <a:r>
              <a:rPr kumimoji="1" lang="cs-CZ" altLang="ja-JP" sz="6800" dirty="0">
                <a:solidFill>
                  <a:srgbClr val="FDB700"/>
                </a:solidFill>
              </a:rPr>
              <a:t>PROBLÉM NEDOSTATEČNÉ LÉČBY</a:t>
            </a:r>
            <a:endParaRPr kumimoji="1" lang="ja-JP" altLang="en-US" sz="6800" dirty="0">
              <a:solidFill>
                <a:srgbClr val="FDB700"/>
              </a:solidFill>
            </a:endParaRP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13</a:t>
            </a:fld>
            <a:endParaRPr lang="en-US" dirty="0"/>
          </a:p>
        </p:txBody>
      </p:sp>
      <p:sp>
        <p:nvSpPr>
          <p:cNvPr id="8" name="Text Placeholder 7"/>
          <p:cNvSpPr>
            <a:spLocks noGrp="1"/>
          </p:cNvSpPr>
          <p:nvPr>
            <p:ph type="body" sz="quarter" idx="12"/>
          </p:nvPr>
        </p:nvSpPr>
        <p:spPr>
          <a:xfrm>
            <a:off x="3762275" y="1621744"/>
            <a:ext cx="13008982" cy="4272642"/>
          </a:xfrm>
        </p:spPr>
        <p:txBody>
          <a:bodyPr>
            <a:noAutofit/>
          </a:bodyPr>
          <a:lstStyle/>
          <a:p>
            <a:r>
              <a:rPr kumimoji="1" lang="cs-CZ" altLang="ja-JP" sz="2600" b="1" dirty="0">
                <a:solidFill>
                  <a:srgbClr val="FDB700"/>
                </a:solidFill>
              </a:rPr>
              <a:t> Pediatr, ČR, kongres Pediatrie pro praxi České Budějovice:</a:t>
            </a:r>
            <a:br>
              <a:rPr kumimoji="1" lang="cs-CZ" altLang="ja-JP" sz="2600" b="1" dirty="0">
                <a:solidFill>
                  <a:srgbClr val="FDB700"/>
                </a:solidFill>
              </a:rPr>
            </a:br>
            <a:r>
              <a:rPr kumimoji="1" lang="cs-CZ" altLang="ja-JP" sz="2600" i="1" dirty="0"/>
              <a:t>„…Já nemůžu ty pacienty (s vadami páteře) nikam posílat. Oni jim jen zakážou tělocvik, a k žádné další léčbě nedojde…“</a:t>
            </a:r>
          </a:p>
          <a:p>
            <a:r>
              <a:rPr kumimoji="1" lang="cs-CZ" altLang="ja-JP" sz="2600" b="1" dirty="0">
                <a:solidFill>
                  <a:srgbClr val="FDB700"/>
                </a:solidFill>
              </a:rPr>
              <a:t> Tomáš, SR, pacient, m. </a:t>
            </a:r>
            <a:r>
              <a:rPr kumimoji="1" lang="cs-CZ" altLang="ja-JP" sz="2600" b="1" dirty="0" err="1">
                <a:solidFill>
                  <a:srgbClr val="FDB700"/>
                </a:solidFill>
              </a:rPr>
              <a:t>Scheuermann</a:t>
            </a:r>
            <a:r>
              <a:rPr kumimoji="1" lang="cs-CZ" altLang="ja-JP" sz="2600" b="1" dirty="0">
                <a:solidFill>
                  <a:srgbClr val="FDB700"/>
                </a:solidFill>
              </a:rPr>
              <a:t>:</a:t>
            </a:r>
            <a:br>
              <a:rPr kumimoji="1" lang="cs-CZ" altLang="ja-JP" sz="2600" b="1" dirty="0">
                <a:solidFill>
                  <a:srgbClr val="FDB700"/>
                </a:solidFill>
              </a:rPr>
            </a:br>
            <a:r>
              <a:rPr kumimoji="1" lang="cs-CZ" altLang="ja-JP" sz="2600" i="1" dirty="0"/>
              <a:t>“…</a:t>
            </a:r>
            <a:r>
              <a:rPr kumimoji="1" lang="cs-CZ" altLang="ja-JP" sz="2600" i="1" dirty="0" err="1"/>
              <a:t>Som</a:t>
            </a:r>
            <a:r>
              <a:rPr kumimoji="1" lang="cs-CZ" altLang="ja-JP" sz="2600" i="1" dirty="0"/>
              <a:t> mladý </a:t>
            </a:r>
            <a:r>
              <a:rPr kumimoji="1" lang="cs-CZ" altLang="ja-JP" sz="2600" i="1" dirty="0" err="1"/>
              <a:t>chalan</a:t>
            </a:r>
            <a:r>
              <a:rPr kumimoji="1" lang="cs-CZ" altLang="ja-JP" sz="2600" i="1" dirty="0"/>
              <a:t> a mám </a:t>
            </a:r>
            <a:r>
              <a:rPr kumimoji="1" lang="cs-CZ" altLang="ja-JP" sz="2600" i="1" dirty="0" err="1"/>
              <a:t>veľké</a:t>
            </a:r>
            <a:r>
              <a:rPr kumimoji="1" lang="cs-CZ" altLang="ja-JP" sz="2600" i="1" dirty="0"/>
              <a:t> bolesti, </a:t>
            </a:r>
            <a:r>
              <a:rPr kumimoji="1" lang="cs-CZ" altLang="ja-JP" sz="2600" i="1" dirty="0" err="1"/>
              <a:t>neviem</a:t>
            </a:r>
            <a:r>
              <a:rPr kumimoji="1" lang="cs-CZ" altLang="ja-JP" sz="2600" i="1" dirty="0"/>
              <a:t> </a:t>
            </a:r>
            <a:r>
              <a:rPr kumimoji="1" lang="cs-CZ" altLang="ja-JP" sz="2600" i="1" dirty="0" err="1"/>
              <a:t>kvôli</a:t>
            </a:r>
            <a:r>
              <a:rPr kumimoji="1" lang="cs-CZ" altLang="ja-JP" sz="2600" i="1" dirty="0"/>
              <a:t> nim spát. Už </a:t>
            </a:r>
            <a:r>
              <a:rPr kumimoji="1" lang="cs-CZ" altLang="ja-JP" sz="2600" i="1" dirty="0" err="1"/>
              <a:t>niekoľko</a:t>
            </a:r>
            <a:r>
              <a:rPr kumimoji="1" lang="cs-CZ" altLang="ja-JP" sz="2600" i="1" dirty="0"/>
              <a:t> </a:t>
            </a:r>
            <a:r>
              <a:rPr kumimoji="1" lang="cs-CZ" altLang="ja-JP" sz="2600" i="1" dirty="0" err="1"/>
              <a:t>rokov</a:t>
            </a:r>
            <a:r>
              <a:rPr kumimoji="1" lang="cs-CZ" altLang="ja-JP" sz="2600" i="1" dirty="0"/>
              <a:t> chodím od doktora k doktorovi a stále </a:t>
            </a:r>
            <a:r>
              <a:rPr kumimoji="1" lang="cs-CZ" altLang="ja-JP" sz="2600" i="1" dirty="0" err="1"/>
              <a:t>sa</a:t>
            </a:r>
            <a:r>
              <a:rPr kumimoji="1" lang="cs-CZ" altLang="ja-JP" sz="2600" i="1" dirty="0"/>
              <a:t> </a:t>
            </a:r>
            <a:r>
              <a:rPr kumimoji="1" lang="cs-CZ" altLang="ja-JP" sz="2600" i="1" dirty="0" err="1"/>
              <a:t>dozviem</a:t>
            </a:r>
            <a:r>
              <a:rPr kumimoji="1" lang="cs-CZ" altLang="ja-JP" sz="2600" i="1" dirty="0"/>
              <a:t> </a:t>
            </a:r>
            <a:r>
              <a:rPr kumimoji="1" lang="cs-CZ" altLang="ja-JP" sz="2600" i="1" dirty="0" err="1"/>
              <a:t>niečo</a:t>
            </a:r>
            <a:r>
              <a:rPr kumimoji="1" lang="cs-CZ" altLang="ja-JP" sz="2600" i="1" dirty="0"/>
              <a:t> </a:t>
            </a:r>
            <a:r>
              <a:rPr kumimoji="1" lang="cs-CZ" altLang="ja-JP" sz="2600" i="1" dirty="0" err="1"/>
              <a:t>iné</a:t>
            </a:r>
            <a:r>
              <a:rPr kumimoji="1" lang="cs-CZ" altLang="ja-JP" sz="2600" i="1" dirty="0"/>
              <a:t>. Jeden doktor </a:t>
            </a:r>
            <a:r>
              <a:rPr kumimoji="1" lang="cs-CZ" altLang="ja-JP" sz="2600" i="1" dirty="0" err="1"/>
              <a:t>dokonca</a:t>
            </a:r>
            <a:r>
              <a:rPr kumimoji="1" lang="cs-CZ" altLang="ja-JP" sz="2600" i="1" dirty="0"/>
              <a:t> mi zakázal pohyb, na krk mi dal </a:t>
            </a:r>
            <a:r>
              <a:rPr kumimoji="1" lang="cs-CZ" altLang="ja-JP" sz="2600" i="1" dirty="0" err="1"/>
              <a:t>golier</a:t>
            </a:r>
            <a:r>
              <a:rPr kumimoji="1" lang="cs-CZ" altLang="ja-JP" sz="2600" i="1" dirty="0"/>
              <a:t> a na </a:t>
            </a:r>
            <a:r>
              <a:rPr kumimoji="1" lang="cs-CZ" altLang="ja-JP" sz="2600" i="1" dirty="0" err="1"/>
              <a:t>kríže</a:t>
            </a:r>
            <a:r>
              <a:rPr kumimoji="1" lang="cs-CZ" altLang="ja-JP" sz="2600" i="1" dirty="0"/>
              <a:t> pás, aby </a:t>
            </a:r>
            <a:r>
              <a:rPr kumimoji="1" lang="cs-CZ" altLang="ja-JP" sz="2600" i="1" dirty="0" err="1"/>
              <a:t>som</a:t>
            </a:r>
            <a:r>
              <a:rPr kumimoji="1" lang="cs-CZ" altLang="ja-JP" sz="2600" i="1" dirty="0"/>
              <a:t> </a:t>
            </a:r>
            <a:r>
              <a:rPr kumimoji="1" lang="cs-CZ" altLang="ja-JP" sz="2600" i="1" dirty="0" err="1"/>
              <a:t>obmedzil</a:t>
            </a:r>
            <a:r>
              <a:rPr kumimoji="1" lang="cs-CZ" altLang="ja-JP" sz="2600" i="1" dirty="0"/>
              <a:t> pohyby. </a:t>
            </a:r>
            <a:r>
              <a:rPr kumimoji="1" lang="cs-CZ" altLang="ja-JP" sz="2600" i="1" dirty="0" err="1"/>
              <a:t>Samozrejme</a:t>
            </a:r>
            <a:r>
              <a:rPr kumimoji="1" lang="cs-CZ" altLang="ja-JP" sz="2600" i="1" dirty="0"/>
              <a:t> z toho </a:t>
            </a:r>
            <a:r>
              <a:rPr kumimoji="1" lang="cs-CZ" altLang="ja-JP" sz="2600" i="1" dirty="0" err="1"/>
              <a:t>som</a:t>
            </a:r>
            <a:r>
              <a:rPr kumimoji="1" lang="cs-CZ" altLang="ja-JP" sz="2600" i="1" dirty="0"/>
              <a:t> začal </a:t>
            </a:r>
            <a:r>
              <a:rPr kumimoji="1" lang="cs-CZ" altLang="ja-JP" sz="2600" i="1" dirty="0" err="1"/>
              <a:t>priberať</a:t>
            </a:r>
            <a:r>
              <a:rPr kumimoji="1" lang="cs-CZ" altLang="ja-JP" sz="2600" i="1" dirty="0"/>
              <a:t> a bolo mi </a:t>
            </a:r>
            <a:r>
              <a:rPr kumimoji="1" lang="cs-CZ" altLang="ja-JP" sz="2600" i="1" dirty="0" err="1"/>
              <a:t>viac</a:t>
            </a:r>
            <a:r>
              <a:rPr kumimoji="1" lang="cs-CZ" altLang="ja-JP" sz="2600" i="1" dirty="0"/>
              <a:t> a </a:t>
            </a:r>
            <a:r>
              <a:rPr kumimoji="1" lang="cs-CZ" altLang="ja-JP" sz="2600" i="1" dirty="0" err="1"/>
              <a:t>viac</a:t>
            </a:r>
            <a:r>
              <a:rPr kumimoji="1" lang="cs-CZ" altLang="ja-JP" sz="2600" i="1" dirty="0"/>
              <a:t> </a:t>
            </a:r>
            <a:r>
              <a:rPr kumimoji="1" lang="cs-CZ" altLang="ja-JP" sz="2600" i="1" dirty="0" err="1"/>
              <a:t>horšie</a:t>
            </a:r>
            <a:r>
              <a:rPr kumimoji="1" lang="cs-CZ" altLang="ja-JP" sz="2600" i="1" dirty="0"/>
              <a:t>. Potom </a:t>
            </a:r>
            <a:r>
              <a:rPr kumimoji="1" lang="cs-CZ" altLang="ja-JP" sz="2600" i="1" dirty="0" err="1"/>
              <a:t>som</a:t>
            </a:r>
            <a:r>
              <a:rPr kumimoji="1" lang="cs-CZ" altLang="ja-JP" sz="2600" i="1" dirty="0"/>
              <a:t> navštívil </a:t>
            </a:r>
            <a:r>
              <a:rPr kumimoji="1" lang="cs-CZ" altLang="ja-JP" sz="2600" i="1" dirty="0" err="1"/>
              <a:t>lekára</a:t>
            </a:r>
            <a:r>
              <a:rPr kumimoji="1" lang="cs-CZ" altLang="ja-JP" sz="2600" i="1" dirty="0"/>
              <a:t>, </a:t>
            </a:r>
            <a:r>
              <a:rPr kumimoji="1" lang="cs-CZ" altLang="ja-JP" sz="2600" i="1" dirty="0" err="1"/>
              <a:t>ktorý</a:t>
            </a:r>
            <a:r>
              <a:rPr kumimoji="1" lang="cs-CZ" altLang="ja-JP" sz="2600" i="1" dirty="0"/>
              <a:t> </a:t>
            </a:r>
            <a:r>
              <a:rPr kumimoji="1" lang="cs-CZ" altLang="ja-JP" sz="2600" i="1" dirty="0" err="1"/>
              <a:t>ma</a:t>
            </a:r>
            <a:r>
              <a:rPr kumimoji="1" lang="cs-CZ" altLang="ja-JP" sz="2600" i="1" dirty="0"/>
              <a:t> vyhodil z </a:t>
            </a:r>
            <a:r>
              <a:rPr kumimoji="1" lang="cs-CZ" altLang="ja-JP" sz="2600" i="1" dirty="0" err="1"/>
              <a:t>ambulancie</a:t>
            </a:r>
            <a:r>
              <a:rPr kumimoji="1" lang="cs-CZ" altLang="ja-JP" sz="2600" i="1" dirty="0"/>
              <a:t>, že </a:t>
            </a:r>
            <a:r>
              <a:rPr kumimoji="1" lang="cs-CZ" altLang="ja-JP" sz="2600" i="1" dirty="0" err="1"/>
              <a:t>som</a:t>
            </a:r>
            <a:r>
              <a:rPr kumimoji="1" lang="cs-CZ" altLang="ja-JP" sz="2600" i="1" dirty="0"/>
              <a:t> mladý </a:t>
            </a:r>
            <a:r>
              <a:rPr kumimoji="1" lang="cs-CZ" altLang="ja-JP" sz="2600" i="1" dirty="0" err="1"/>
              <a:t>človek</a:t>
            </a:r>
            <a:r>
              <a:rPr kumimoji="1" lang="cs-CZ" altLang="ja-JP" sz="2600" i="1" dirty="0"/>
              <a:t> a </a:t>
            </a:r>
            <a:r>
              <a:rPr kumimoji="1" lang="cs-CZ" altLang="ja-JP" sz="2600" i="1" dirty="0" err="1"/>
              <a:t>všetko</a:t>
            </a:r>
            <a:r>
              <a:rPr kumimoji="1" lang="cs-CZ" altLang="ja-JP" sz="2600" i="1" dirty="0"/>
              <a:t> je to v pohybe, a že </a:t>
            </a:r>
            <a:r>
              <a:rPr kumimoji="1" lang="cs-CZ" altLang="ja-JP" sz="2600" i="1" dirty="0" err="1"/>
              <a:t>som</a:t>
            </a:r>
            <a:r>
              <a:rPr kumimoji="1" lang="cs-CZ" altLang="ja-JP" sz="2600" i="1" dirty="0"/>
              <a:t> tučný. </a:t>
            </a:r>
            <a:r>
              <a:rPr kumimoji="1" lang="cs-CZ" altLang="ja-JP" sz="2600" i="1" dirty="0" err="1"/>
              <a:t>Mal</a:t>
            </a:r>
            <a:r>
              <a:rPr kumimoji="1" lang="cs-CZ" altLang="ja-JP" sz="2600" i="1" dirty="0"/>
              <a:t> </a:t>
            </a:r>
            <a:r>
              <a:rPr kumimoji="1" lang="cs-CZ" altLang="ja-JP" sz="2600" i="1" dirty="0" err="1"/>
              <a:t>som</a:t>
            </a:r>
            <a:r>
              <a:rPr kumimoji="1" lang="cs-CZ" altLang="ja-JP" sz="2600" i="1" dirty="0"/>
              <a:t> výšku 173 cm a váhu 79 kg…“.</a:t>
            </a:r>
            <a:endParaRPr kumimoji="1" lang="cs-CZ" altLang="ja-JP" sz="2600" dirty="0">
              <a:solidFill>
                <a:srgbClr val="FDB700"/>
              </a:solidFill>
            </a:endParaRPr>
          </a:p>
          <a:p>
            <a:r>
              <a:rPr kumimoji="1" lang="cs-CZ" altLang="ja-JP" sz="2600" b="1" dirty="0">
                <a:solidFill>
                  <a:srgbClr val="FDB700"/>
                </a:solidFill>
              </a:rPr>
              <a:t> E. B., Rumunsko, fyzioterapeut, m. </a:t>
            </a:r>
            <a:r>
              <a:rPr kumimoji="1" lang="cs-CZ" altLang="ja-JP" sz="2600" b="1" dirty="0" err="1">
                <a:solidFill>
                  <a:srgbClr val="FDB700"/>
                </a:solidFill>
              </a:rPr>
              <a:t>Scheuermann</a:t>
            </a:r>
            <a:br>
              <a:rPr kumimoji="1" lang="cs-CZ" altLang="ja-JP" sz="2600" b="1" dirty="0">
                <a:solidFill>
                  <a:srgbClr val="FDB700"/>
                </a:solidFill>
              </a:rPr>
            </a:br>
            <a:r>
              <a:rPr kumimoji="1" lang="cs-CZ" altLang="ja-JP" sz="2600" i="1" dirty="0"/>
              <a:t>„…Moje cesta začala v 10 letech, když si maminka všimla mých zakulacených zad. Poté jsem začal s fyzioterapií, ale neviděl jsem pokrok, v 10 letech jsem ji proto přerušil. Pak jsem postupně zkoušel další rehabilitace, ale vždy jen krátce. Tehdy byla totiž mým problémem ještě jen estetika, bolest jsem neměl, a proto jsem příliš necvičil…“</a:t>
            </a:r>
            <a:br>
              <a:rPr kumimoji="1" lang="cs-CZ" altLang="ja-JP" sz="2600" b="1" dirty="0">
                <a:solidFill>
                  <a:srgbClr val="FDB700"/>
                </a:solidFill>
              </a:rPr>
            </a:br>
            <a:endParaRPr kumimoji="1" lang="cs-CZ" altLang="ja-JP" sz="2600" i="1" dirty="0"/>
          </a:p>
        </p:txBody>
      </p:sp>
    </p:spTree>
    <p:extLst>
      <p:ext uri="{BB962C8B-B14F-4D97-AF65-F5344CB8AC3E}">
        <p14:creationId xmlns:p14="http://schemas.microsoft.com/office/powerpoint/2010/main" val="3903052386"/>
      </p:ext>
    </p:extLst>
  </p:cSld>
  <p:clrMapOvr>
    <a:masterClrMapping/>
  </p:clrMapOvr>
  <mc:AlternateContent xmlns:mc="http://schemas.openxmlformats.org/markup-compatibility/2006" xmlns:p15="http://schemas.microsoft.com/office/powerpoint/2012/main">
    <mc:Choice Requires="p15">
      <p:transition advTm="3084">
        <p15:prstTrans prst="prestige"/>
      </p:transition>
    </mc:Choice>
    <mc:Fallback xmlns="">
      <p:transition advTm="3084">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16743" y="-254000"/>
            <a:ext cx="15254514" cy="1719640"/>
          </a:xfrm>
        </p:spPr>
        <p:txBody>
          <a:bodyPr>
            <a:normAutofit/>
          </a:bodyPr>
          <a:lstStyle/>
          <a:p>
            <a:r>
              <a:rPr kumimoji="1" lang="cs-CZ" altLang="ja-JP" sz="6800" dirty="0">
                <a:solidFill>
                  <a:srgbClr val="FDB700"/>
                </a:solidFill>
              </a:rPr>
              <a:t>PROBLÉM NEDOSTATEČNÉ LÉČBY</a:t>
            </a:r>
            <a:endParaRPr kumimoji="1" lang="ja-JP" altLang="en-US" sz="6800" dirty="0">
              <a:solidFill>
                <a:srgbClr val="FDB700"/>
              </a:solidFill>
            </a:endParaRP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14</a:t>
            </a:fld>
            <a:endParaRPr lang="en-US" dirty="0"/>
          </a:p>
        </p:txBody>
      </p:sp>
      <p:sp>
        <p:nvSpPr>
          <p:cNvPr id="8" name="Text Placeholder 7"/>
          <p:cNvSpPr>
            <a:spLocks noGrp="1"/>
          </p:cNvSpPr>
          <p:nvPr>
            <p:ph type="body" sz="quarter" idx="12"/>
          </p:nvPr>
        </p:nvSpPr>
        <p:spPr>
          <a:xfrm>
            <a:off x="3947886" y="1712079"/>
            <a:ext cx="13008982" cy="4272642"/>
          </a:xfrm>
        </p:spPr>
        <p:txBody>
          <a:bodyPr>
            <a:noAutofit/>
          </a:bodyPr>
          <a:lstStyle/>
          <a:p>
            <a:r>
              <a:rPr kumimoji="1" lang="cs-CZ" altLang="ja-JP" sz="2600" b="1" dirty="0">
                <a:solidFill>
                  <a:srgbClr val="FDB700"/>
                </a:solidFill>
              </a:rPr>
              <a:t> J. K., ČR, fyzioterapeut, hovoří o svém 14letém pacientovi:</a:t>
            </a:r>
            <a:br>
              <a:rPr kumimoji="1" lang="cs-CZ" altLang="ja-JP" sz="2600" b="1" dirty="0">
                <a:solidFill>
                  <a:srgbClr val="FDB700"/>
                </a:solidFill>
              </a:rPr>
            </a:br>
            <a:r>
              <a:rPr kumimoji="1" lang="cs-CZ" altLang="ja-JP" sz="2600" i="1" dirty="0"/>
              <a:t>„…Ošetřující lékař doporučil pacientovi (s m. </a:t>
            </a:r>
            <a:r>
              <a:rPr kumimoji="1" lang="cs-CZ" altLang="ja-JP" sz="2600" i="1" dirty="0" err="1"/>
              <a:t>Scheuermann</a:t>
            </a:r>
            <a:r>
              <a:rPr kumimoji="1" lang="cs-CZ" altLang="ja-JP" sz="2600" i="1" dirty="0"/>
              <a:t>) klidový režim a zakázal jakýkoliv pohyb. Tato opatření očividně nevedla k žádnému zlepšení zdravotního stavu, naopak stav nemocného spíše ještě zhoršily. Je zarážející, jak malý počet zdrojů se v současnosti věnuje léčbě </a:t>
            </a:r>
            <a:r>
              <a:rPr kumimoji="1" lang="cs-CZ" altLang="ja-JP" sz="2600" i="1" dirty="0" err="1"/>
              <a:t>Scheuermanovy</a:t>
            </a:r>
            <a:r>
              <a:rPr kumimoji="1" lang="cs-CZ" altLang="ja-JP" sz="2600" i="1" dirty="0"/>
              <a:t> choroby pomocí fyzioterapie. Většina zdrojů se zaměřuje na operativní řešení nebo </a:t>
            </a:r>
            <a:r>
              <a:rPr kumimoji="1" lang="cs-CZ" altLang="ja-JP" sz="2600" i="1" dirty="0" err="1"/>
              <a:t>korzetoterapii</a:t>
            </a:r>
            <a:r>
              <a:rPr kumimoji="1" lang="cs-CZ" altLang="ja-JP" sz="2600" i="1" dirty="0"/>
              <a:t>. Včasné rozpoznání nemoci s následnou rehabilitací dává pacientovi velkou šanci na život bez výraznějších omezení a zdravotních komplikací. Při neléčení nemoci si člověk zahrává s vlastním zdravím a následné komplikace mohou mít pro celkovou tělesnou konstituci a život pacienta devastující následky…“</a:t>
            </a:r>
          </a:p>
          <a:p>
            <a:r>
              <a:rPr kumimoji="1" lang="cs-CZ" altLang="ja-JP" sz="2600" i="1" dirty="0"/>
              <a:t> </a:t>
            </a:r>
            <a:r>
              <a:rPr kumimoji="1" lang="cs-CZ" altLang="ja-JP" sz="2600" b="1" dirty="0">
                <a:solidFill>
                  <a:srgbClr val="FDB700"/>
                </a:solidFill>
              </a:rPr>
              <a:t>K. B.</a:t>
            </a:r>
            <a:r>
              <a:rPr kumimoji="1" lang="en-US" altLang="ja-JP" sz="2600" b="1" dirty="0">
                <a:solidFill>
                  <a:srgbClr val="FDB700"/>
                </a:solidFill>
              </a:rPr>
              <a:t>, </a:t>
            </a:r>
            <a:r>
              <a:rPr kumimoji="1" lang="cs-CZ" altLang="ja-JP" sz="2600" b="1" dirty="0">
                <a:solidFill>
                  <a:srgbClr val="FDB700"/>
                </a:solidFill>
              </a:rPr>
              <a:t>ČR, učitelka ZŠ, maminka tří dětí s idiopatickou skoliózou:</a:t>
            </a:r>
            <a:br>
              <a:rPr kumimoji="1" lang="cs-CZ" altLang="ja-JP" sz="2600" b="1" dirty="0">
                <a:solidFill>
                  <a:srgbClr val="FDB700"/>
                </a:solidFill>
              </a:rPr>
            </a:br>
            <a:r>
              <a:rPr kumimoji="1" lang="cs-CZ" altLang="ja-JP" sz="2600" i="1" dirty="0"/>
              <a:t>„…První záchyt byl u dcery v 11 letech na 30°. Pak byla ještě rok ponechána bez korzetu jen na rehabilitaci, která byla naprosto neúčinná. Běžní fyzioterapeuti mají o skolióze jen málo informací a neumí s dětmi pracovat. Pokud rodič nemá tisíce na individuální terapie, je to mnohdy marné…“</a:t>
            </a:r>
          </a:p>
        </p:txBody>
      </p:sp>
    </p:spTree>
    <p:extLst>
      <p:ext uri="{BB962C8B-B14F-4D97-AF65-F5344CB8AC3E}">
        <p14:creationId xmlns:p14="http://schemas.microsoft.com/office/powerpoint/2010/main" val="744423967"/>
      </p:ext>
    </p:extLst>
  </p:cSld>
  <p:clrMapOvr>
    <a:masterClrMapping/>
  </p:clrMapOvr>
  <mc:AlternateContent xmlns:mc="http://schemas.openxmlformats.org/markup-compatibility/2006" xmlns:p15="http://schemas.microsoft.com/office/powerpoint/2012/main">
    <mc:Choice Requires="p15">
      <p:transition advTm="3084">
        <p15:prstTrans prst="prestige"/>
      </p:transition>
    </mc:Choice>
    <mc:Fallback xmlns="">
      <p:transition advTm="3084">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16743" y="-406400"/>
            <a:ext cx="15254514" cy="1808011"/>
          </a:xfrm>
        </p:spPr>
        <p:txBody>
          <a:bodyPr>
            <a:normAutofit/>
          </a:bodyPr>
          <a:lstStyle/>
          <a:p>
            <a:r>
              <a:rPr kumimoji="1" lang="cs-CZ" altLang="ja-JP" sz="6800" dirty="0">
                <a:solidFill>
                  <a:srgbClr val="FDB700"/>
                </a:solidFill>
              </a:rPr>
              <a:t>PROBLÉM NEDOSTATEČNÉ LÉČBY</a:t>
            </a:r>
            <a:endParaRPr kumimoji="1" lang="ja-JP" altLang="en-US" sz="6800" dirty="0">
              <a:solidFill>
                <a:srgbClr val="FDB700"/>
              </a:solidFill>
            </a:endParaRP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15</a:t>
            </a:fld>
            <a:endParaRPr lang="en-US" dirty="0"/>
          </a:p>
        </p:txBody>
      </p:sp>
      <p:sp>
        <p:nvSpPr>
          <p:cNvPr id="8" name="Text Placeholder 7"/>
          <p:cNvSpPr>
            <a:spLocks noGrp="1"/>
          </p:cNvSpPr>
          <p:nvPr>
            <p:ph type="body" sz="quarter" idx="12"/>
          </p:nvPr>
        </p:nvSpPr>
        <p:spPr>
          <a:xfrm>
            <a:off x="3762275" y="1621744"/>
            <a:ext cx="13008982" cy="4272642"/>
          </a:xfrm>
        </p:spPr>
        <p:txBody>
          <a:bodyPr>
            <a:noAutofit/>
          </a:bodyPr>
          <a:lstStyle/>
          <a:p>
            <a:r>
              <a:rPr kumimoji="1" lang="cs-CZ" altLang="ja-JP" sz="2700" b="1" dirty="0">
                <a:solidFill>
                  <a:srgbClr val="FDB700"/>
                </a:solidFill>
              </a:rPr>
              <a:t> L. L.</a:t>
            </a:r>
            <a:r>
              <a:rPr kumimoji="1" lang="en-US" altLang="ja-JP" sz="2700" b="1" dirty="0">
                <a:solidFill>
                  <a:srgbClr val="FDB700"/>
                </a:solidFill>
              </a:rPr>
              <a:t>, </a:t>
            </a:r>
            <a:r>
              <a:rPr kumimoji="1" lang="cs-CZ" altLang="ja-JP" sz="2700" b="1" dirty="0">
                <a:solidFill>
                  <a:srgbClr val="FDB700"/>
                </a:solidFill>
              </a:rPr>
              <a:t>ČR, pacientka, 45 let, ekonomická analytička, idiopatická skolióza:</a:t>
            </a:r>
            <a:br>
              <a:rPr kumimoji="1" lang="cs-CZ" altLang="ja-JP" sz="2700" b="1" dirty="0">
                <a:solidFill>
                  <a:srgbClr val="FDB700"/>
                </a:solidFill>
              </a:rPr>
            </a:br>
            <a:r>
              <a:rPr kumimoji="1" lang="cs-CZ" altLang="ja-JP" sz="2700" i="1" dirty="0"/>
              <a:t>„Skolióza mi byla diagnostikována ve 12 letech – 32°. Následovala série vyšetření, rehabilitací a korzetu, ale nebylo to příliš efektivní. Křivku se podařilo snížit jen o 4°. Celý život jsem poctivě cvičila, abych skoliózu kompenzovala. Jenže před mými 45. narozeninami jsem si ve spánku trhla hlavou a probudila se se silnou migrénou. Postupně se k tomu přidalo mnoho dalších symptomů. U rehabilitačního lékaře jsem se dozvěděla, že mám naprosto chybně zkompenzovanou skoliózu. I přes veškerou snahu mám po 10 měsících stále závažné symptomy. Zaráží mě, že mě systém nijak neodchytil. Zcela chybí systém péče pro </a:t>
            </a:r>
            <a:r>
              <a:rPr kumimoji="1" lang="cs-CZ" altLang="ja-JP" sz="2700" i="1" dirty="0" err="1"/>
              <a:t>skoliotiky</a:t>
            </a:r>
            <a:r>
              <a:rPr kumimoji="1" lang="cs-CZ" altLang="ja-JP" sz="2700" i="1" dirty="0"/>
              <a:t> v dospělosti. Praktici nejsou proškoleni a rehabilitace „na pojišťovnu“ často nefungují dobře. Základem všeho je prevence v dětství. Metody jsou ale zastaralé. Rodiče a pediatři by měli být proškoleni v nových metodách. Do škol by se mělo zařadit cvičení, jinak za 10 let nebude hlavním tématem epidemie, migrační krize nebo inflace, ale chronické bolesti páteře.“</a:t>
            </a:r>
            <a:br>
              <a:rPr kumimoji="1" lang="cs-CZ" altLang="ja-JP" sz="2600" b="1" dirty="0">
                <a:solidFill>
                  <a:srgbClr val="FDB700"/>
                </a:solidFill>
              </a:rPr>
            </a:br>
            <a:endParaRPr kumimoji="1" lang="cs-CZ" altLang="ja-JP" sz="2600" b="1" i="1" dirty="0"/>
          </a:p>
        </p:txBody>
      </p:sp>
    </p:spTree>
    <p:extLst>
      <p:ext uri="{BB962C8B-B14F-4D97-AF65-F5344CB8AC3E}">
        <p14:creationId xmlns:p14="http://schemas.microsoft.com/office/powerpoint/2010/main" val="4067368460"/>
      </p:ext>
    </p:extLst>
  </p:cSld>
  <p:clrMapOvr>
    <a:masterClrMapping/>
  </p:clrMapOvr>
  <mc:AlternateContent xmlns:mc="http://schemas.openxmlformats.org/markup-compatibility/2006" xmlns:p15="http://schemas.microsoft.com/office/powerpoint/2012/main">
    <mc:Choice Requires="p15">
      <p:transition advTm="3084">
        <p15:prstTrans prst="prestige"/>
      </p:transition>
    </mc:Choice>
    <mc:Fallback xmlns="">
      <p:transition advTm="3084">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16743" y="-406400"/>
            <a:ext cx="15254514" cy="1808011"/>
          </a:xfrm>
        </p:spPr>
        <p:txBody>
          <a:bodyPr>
            <a:normAutofit/>
          </a:bodyPr>
          <a:lstStyle/>
          <a:p>
            <a:r>
              <a:rPr kumimoji="1" lang="cs-CZ" altLang="ja-JP" sz="6800" dirty="0">
                <a:solidFill>
                  <a:srgbClr val="FDB700"/>
                </a:solidFill>
              </a:rPr>
              <a:t>PROBLÉM NEDOSTATEČNÉ LÉČBY</a:t>
            </a:r>
            <a:endParaRPr kumimoji="1" lang="ja-JP" altLang="en-US" sz="6800" dirty="0">
              <a:solidFill>
                <a:srgbClr val="FDB700"/>
              </a:solidFill>
            </a:endParaRP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16</a:t>
            </a:fld>
            <a:endParaRPr lang="en-US" dirty="0"/>
          </a:p>
        </p:txBody>
      </p:sp>
      <p:sp>
        <p:nvSpPr>
          <p:cNvPr id="8" name="Text Placeholder 7"/>
          <p:cNvSpPr>
            <a:spLocks noGrp="1"/>
          </p:cNvSpPr>
          <p:nvPr>
            <p:ph type="body" sz="quarter" idx="12"/>
          </p:nvPr>
        </p:nvSpPr>
        <p:spPr>
          <a:xfrm>
            <a:off x="3762275" y="1621744"/>
            <a:ext cx="13008982" cy="4272642"/>
          </a:xfrm>
        </p:spPr>
        <p:txBody>
          <a:bodyPr>
            <a:noAutofit/>
          </a:bodyPr>
          <a:lstStyle/>
          <a:p>
            <a:r>
              <a:rPr kumimoji="1" lang="cs-CZ" altLang="ja-JP" sz="2600" b="1" dirty="0">
                <a:solidFill>
                  <a:srgbClr val="FDB700"/>
                </a:solidFill>
              </a:rPr>
              <a:t> I. N., ČR, idiopatická skolióza:</a:t>
            </a:r>
            <a:br>
              <a:rPr kumimoji="1" lang="cs-CZ" altLang="ja-JP" sz="2600" b="1" dirty="0">
                <a:solidFill>
                  <a:srgbClr val="FDB700"/>
                </a:solidFill>
              </a:rPr>
            </a:br>
            <a:r>
              <a:rPr kumimoji="1" lang="cs-CZ" altLang="ja-JP" sz="2600" i="1" dirty="0"/>
              <a:t>„Mám těžkou skoliózu. V dětství mezi 9 až 10 lety jsem strávila téměř rok v léčebně </a:t>
            </a:r>
            <a:r>
              <a:rPr kumimoji="1" lang="cs-CZ" altLang="ja-JP" sz="2600" i="1" dirty="0" err="1"/>
              <a:t>Košumberk</a:t>
            </a:r>
            <a:r>
              <a:rPr kumimoji="1" lang="cs-CZ" altLang="ja-JP" sz="2600" i="1" dirty="0"/>
              <a:t>, přivázaná na naklopené posteli se závažím na krku a bocích. Bylo to utrpení a odloučení od rodiny, psychické důsledky léčby pociťuji dodnes. Po porodu ve 21 letech se začaly bolesti stupňovat. Rehabilitační lékař mi řekl, že tak hnusnou skoliózu nepotřebuje ani vidět, že mi už nic nepomůže. Vůbec si neuvědomuje, jak může svými slovy ranit. Člověk s takovým postižením trpí bolestí fyzickou, ale také psychickou. Pravidelně cvičím, ale až nyní v mých 56 letech jsem našla fyzioterapeutku, která mě učí cvičit SM Systém. Vidím to jako naději na zlepšení kvality života. Přála bych si, aby fyzioterapeutická péče hrazená ze zdravotního pojištění byla kvalitnější, aby pacienti byli posíláni do specializovaných skoliotických center, aby fungovala mezioborová spolupráce mezi lékaři a také, aby pro </a:t>
            </a:r>
            <a:r>
              <a:rPr kumimoji="1" lang="cs-CZ" altLang="ja-JP" sz="2600" i="1" dirty="0" err="1"/>
              <a:t>skoliotiky</a:t>
            </a:r>
            <a:r>
              <a:rPr kumimoji="1" lang="cs-CZ" altLang="ja-JP" sz="2600" i="1" dirty="0"/>
              <a:t> byla možnost lázeňské péče.“</a:t>
            </a:r>
          </a:p>
        </p:txBody>
      </p:sp>
    </p:spTree>
    <p:extLst>
      <p:ext uri="{BB962C8B-B14F-4D97-AF65-F5344CB8AC3E}">
        <p14:creationId xmlns:p14="http://schemas.microsoft.com/office/powerpoint/2010/main" val="2204961218"/>
      </p:ext>
    </p:extLst>
  </p:cSld>
  <p:clrMapOvr>
    <a:masterClrMapping/>
  </p:clrMapOvr>
  <mc:AlternateContent xmlns:mc="http://schemas.openxmlformats.org/markup-compatibility/2006" xmlns:p15="http://schemas.microsoft.com/office/powerpoint/2012/main">
    <mc:Choice Requires="p15">
      <p:transition advTm="3084">
        <p15:prstTrans prst="prestige"/>
      </p:transition>
    </mc:Choice>
    <mc:Fallback xmlns="">
      <p:transition advTm="3084">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16743" y="-406400"/>
            <a:ext cx="15254514" cy="1808011"/>
          </a:xfrm>
        </p:spPr>
        <p:txBody>
          <a:bodyPr>
            <a:normAutofit/>
          </a:bodyPr>
          <a:lstStyle/>
          <a:p>
            <a:r>
              <a:rPr kumimoji="1" lang="cs-CZ" altLang="ja-JP" sz="6800" dirty="0">
                <a:solidFill>
                  <a:srgbClr val="FDB700"/>
                </a:solidFill>
              </a:rPr>
              <a:t>PROBLÉM NEDOSTATEČNÉ LÉČBY</a:t>
            </a:r>
            <a:endParaRPr kumimoji="1" lang="ja-JP" altLang="en-US" sz="6800" dirty="0">
              <a:solidFill>
                <a:srgbClr val="FDB700"/>
              </a:solidFill>
            </a:endParaRP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17</a:t>
            </a:fld>
            <a:endParaRPr lang="en-US" dirty="0"/>
          </a:p>
        </p:txBody>
      </p:sp>
      <p:sp>
        <p:nvSpPr>
          <p:cNvPr id="8" name="Text Placeholder 7"/>
          <p:cNvSpPr>
            <a:spLocks noGrp="1"/>
          </p:cNvSpPr>
          <p:nvPr>
            <p:ph type="body" sz="quarter" idx="12"/>
          </p:nvPr>
        </p:nvSpPr>
        <p:spPr>
          <a:xfrm>
            <a:off x="3762275" y="1621744"/>
            <a:ext cx="13008982" cy="4272642"/>
          </a:xfrm>
        </p:spPr>
        <p:txBody>
          <a:bodyPr>
            <a:noAutofit/>
          </a:bodyPr>
          <a:lstStyle/>
          <a:p>
            <a:r>
              <a:rPr kumimoji="1" lang="cs-CZ" altLang="ja-JP" sz="2600" b="1" dirty="0">
                <a:solidFill>
                  <a:srgbClr val="FDB700"/>
                </a:solidFill>
              </a:rPr>
              <a:t> K. B., žena, učitelka ZŠ, maminka tří dětí s idiopatickou skoliózou:</a:t>
            </a:r>
            <a:br>
              <a:rPr kumimoji="1" lang="cs-CZ" altLang="ja-JP" sz="2600" b="1" dirty="0">
                <a:solidFill>
                  <a:srgbClr val="FDB700"/>
                </a:solidFill>
              </a:rPr>
            </a:br>
            <a:r>
              <a:rPr kumimoji="1" lang="cs-CZ" altLang="ja-JP" sz="2600" i="1" dirty="0"/>
              <a:t>„Jedna lékařka nám řekla, že skolióza je způsobená rozdílnou délkou končetin. Rehabilitačnímu lékaři se to nezdálo, a poslal nás na celotělový RTG. Ve zprávě z popisu RTG stálo, že se jedná o lehkou skoliózu. Byla jsem proto ještě v klidu. Po téměř roční kontrole se najednou v RTG zprávě objevila skolióza 35 stupňů. V tu dobu jsem začala panikařit a vyčítala jsem si, že jsem si všechny informace neověřila a věřila názoru jednoho lékaře. Zpětně se totiž ukázalo, že korzet měla mít jistě hned po prvním RTG, kde byla skolióza 30 stupňů. Toto je křivka, která má jen krůček k operaci. To, s čím se musí rodiče dětí (se skoliózou) potýkat je, že jeden odborník vám řekne, určitě necvičte, zhoršuje se tím křivka, druhý řekne opak. Jeden odborník řekne nechte podbít boty, druhý řekne, nedělejte to, zhorší se rotace… Jak se v těch informacích má normální člověk zorientovat? Lékařů obecně si velmi vážím, ale určitě by se našla spousta oblastí, kde by byl možný prostor pro zlepšení.“</a:t>
            </a:r>
          </a:p>
        </p:txBody>
      </p:sp>
    </p:spTree>
    <p:extLst>
      <p:ext uri="{BB962C8B-B14F-4D97-AF65-F5344CB8AC3E}">
        <p14:creationId xmlns:p14="http://schemas.microsoft.com/office/powerpoint/2010/main" val="4033312316"/>
      </p:ext>
    </p:extLst>
  </p:cSld>
  <p:clrMapOvr>
    <a:masterClrMapping/>
  </p:clrMapOvr>
  <mc:AlternateContent xmlns:mc="http://schemas.openxmlformats.org/markup-compatibility/2006" xmlns:p15="http://schemas.microsoft.com/office/powerpoint/2012/main">
    <mc:Choice Requires="p15">
      <p:transition advTm="3084">
        <p15:prstTrans prst="prestige"/>
      </p:transition>
    </mc:Choice>
    <mc:Fallback xmlns="">
      <p:transition advTm="3084">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16743" y="-304800"/>
            <a:ext cx="15254514" cy="1770440"/>
          </a:xfrm>
        </p:spPr>
        <p:txBody>
          <a:bodyPr>
            <a:normAutofit/>
          </a:bodyPr>
          <a:lstStyle/>
          <a:p>
            <a:r>
              <a:rPr kumimoji="1" lang="cs-CZ" altLang="ja-JP" sz="6800" dirty="0">
                <a:solidFill>
                  <a:srgbClr val="FDB700"/>
                </a:solidFill>
              </a:rPr>
              <a:t>PROBLÉM NEDOSTATEČNÉ LÉČBY</a:t>
            </a:r>
            <a:endParaRPr kumimoji="1" lang="ja-JP" altLang="en-US" sz="6800" dirty="0">
              <a:solidFill>
                <a:srgbClr val="FDB700"/>
              </a:solidFill>
            </a:endParaRP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18</a:t>
            </a:fld>
            <a:endParaRPr lang="en-US" dirty="0"/>
          </a:p>
        </p:txBody>
      </p:sp>
      <p:sp>
        <p:nvSpPr>
          <p:cNvPr id="8" name="Text Placeholder 7"/>
          <p:cNvSpPr>
            <a:spLocks noGrp="1"/>
          </p:cNvSpPr>
          <p:nvPr>
            <p:ph type="body" sz="quarter" idx="12"/>
          </p:nvPr>
        </p:nvSpPr>
        <p:spPr>
          <a:xfrm>
            <a:off x="3762275" y="1796747"/>
            <a:ext cx="13008982" cy="4272642"/>
          </a:xfrm>
        </p:spPr>
        <p:txBody>
          <a:bodyPr>
            <a:noAutofit/>
          </a:bodyPr>
          <a:lstStyle/>
          <a:p>
            <a:r>
              <a:rPr kumimoji="1" lang="cs-CZ" altLang="ja-JP" sz="2600" i="1" dirty="0"/>
              <a:t> </a:t>
            </a:r>
            <a:r>
              <a:rPr kumimoji="1" lang="cs-CZ" altLang="ja-JP" sz="2600" b="1" dirty="0">
                <a:solidFill>
                  <a:srgbClr val="FDB700"/>
                </a:solidFill>
              </a:rPr>
              <a:t>Pavel, ČR, m. </a:t>
            </a:r>
            <a:r>
              <a:rPr kumimoji="1" lang="cs-CZ" altLang="ja-JP" sz="2600" b="1" dirty="0" err="1">
                <a:solidFill>
                  <a:srgbClr val="FDB700"/>
                </a:solidFill>
              </a:rPr>
              <a:t>Scheuermann</a:t>
            </a:r>
            <a:r>
              <a:rPr kumimoji="1" lang="cs-CZ" altLang="ja-JP" sz="2600" b="1" dirty="0">
                <a:solidFill>
                  <a:srgbClr val="FDB700"/>
                </a:solidFill>
              </a:rPr>
              <a:t>:</a:t>
            </a:r>
            <a:br>
              <a:rPr kumimoji="1" lang="cs-CZ" altLang="ja-JP" sz="2600" i="1" dirty="0"/>
            </a:br>
            <a:r>
              <a:rPr kumimoji="1" lang="cs-CZ" altLang="ja-JP" sz="2600" i="1" dirty="0"/>
              <a:t>“</a:t>
            </a:r>
            <a:r>
              <a:rPr lang="cs-CZ" sz="2600" i="1" dirty="0"/>
              <a:t>V počátcích je </a:t>
            </a:r>
            <a:r>
              <a:rPr lang="cs-CZ" sz="2600" i="1" dirty="0" err="1"/>
              <a:t>nejdůlěžitější</a:t>
            </a:r>
            <a:r>
              <a:rPr lang="cs-CZ" sz="2600" i="1" dirty="0"/>
              <a:t> nepromarnit dobu, kdy se tělo ještě nechá narovnat. Hned po prvních příznacích (</a:t>
            </a:r>
            <a:r>
              <a:rPr lang="cs-CZ" sz="2600" i="1" dirty="0" err="1"/>
              <a:t>Scheuermanna</a:t>
            </a:r>
            <a:r>
              <a:rPr lang="cs-CZ" sz="2600" i="1" dirty="0"/>
              <a:t>) začít cvičit, pravidelně, každý den v předepsaných dávkách, bez kompromisu, musí se k tomu ten pubertální človíček donutit a přesvědčit, po několika měsících budou viditelná zlepšení, tak pokračovat už s vidinou, že to bude stále lepší a lepší. Za pár let každodenního cvičení se to srovná… Je mi už 50, cvičím denně, běhám denně, běhám maratony, hodně mám naježděno na kole, dům jsem postavil, pytle brambor zvednu, uhlí skládám.“</a:t>
            </a:r>
          </a:p>
        </p:txBody>
      </p:sp>
    </p:spTree>
    <p:extLst>
      <p:ext uri="{BB962C8B-B14F-4D97-AF65-F5344CB8AC3E}">
        <p14:creationId xmlns:p14="http://schemas.microsoft.com/office/powerpoint/2010/main" val="528306313"/>
      </p:ext>
    </p:extLst>
  </p:cSld>
  <p:clrMapOvr>
    <a:masterClrMapping/>
  </p:clrMapOvr>
  <mc:AlternateContent xmlns:mc="http://schemas.openxmlformats.org/markup-compatibility/2006" xmlns:p15="http://schemas.microsoft.com/office/powerpoint/2012/main">
    <mc:Choice Requires="p15">
      <p:transition advTm="3084">
        <p15:prstTrans prst="prestige"/>
      </p:transition>
    </mc:Choice>
    <mc:Fallback xmlns="">
      <p:transition advTm="3084">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16743" y="694266"/>
            <a:ext cx="15254514" cy="1584174"/>
          </a:xfrm>
        </p:spPr>
        <p:txBody>
          <a:bodyPr>
            <a:noAutofit/>
          </a:bodyPr>
          <a:lstStyle/>
          <a:p>
            <a:r>
              <a:rPr kumimoji="1" lang="cs-CZ" altLang="ja-JP" sz="6600" dirty="0">
                <a:solidFill>
                  <a:srgbClr val="FDB700"/>
                </a:solidFill>
              </a:rPr>
              <a:t>PŘESVĚDČENÍ O VADÁCH PÁTEŘE JAKO O VEDLEJŠÍCH ONEMOCNĚNÍCH</a:t>
            </a:r>
            <a:endParaRPr kumimoji="1" lang="ja-JP" altLang="en-US" sz="6600" dirty="0">
              <a:solidFill>
                <a:srgbClr val="FDB700"/>
              </a:solidFill>
            </a:endParaRP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19</a:t>
            </a:fld>
            <a:endParaRPr lang="en-US" dirty="0"/>
          </a:p>
        </p:txBody>
      </p:sp>
      <p:sp>
        <p:nvSpPr>
          <p:cNvPr id="8" name="Text Placeholder 7"/>
          <p:cNvSpPr>
            <a:spLocks noGrp="1"/>
          </p:cNvSpPr>
          <p:nvPr>
            <p:ph type="body" sz="quarter" idx="12"/>
          </p:nvPr>
        </p:nvSpPr>
        <p:spPr>
          <a:xfrm>
            <a:off x="3930953" y="2447773"/>
            <a:ext cx="13008982" cy="4272642"/>
          </a:xfrm>
        </p:spPr>
        <p:txBody>
          <a:bodyPr>
            <a:noAutofit/>
          </a:bodyPr>
          <a:lstStyle/>
          <a:p>
            <a:r>
              <a:rPr kumimoji="1" lang="cs-CZ" altLang="ja-JP" sz="2500" b="1" dirty="0">
                <a:solidFill>
                  <a:srgbClr val="FDB700"/>
                </a:solidFill>
              </a:rPr>
              <a:t> </a:t>
            </a:r>
            <a:r>
              <a:rPr kumimoji="1" lang="en-US" altLang="ja-JP" sz="2500" b="1" dirty="0">
                <a:solidFill>
                  <a:srgbClr val="FDB700"/>
                </a:solidFill>
              </a:rPr>
              <a:t>E</a:t>
            </a:r>
            <a:r>
              <a:rPr kumimoji="1" lang="cs-CZ" altLang="ja-JP" sz="2500" b="1" dirty="0">
                <a:solidFill>
                  <a:srgbClr val="FDB700"/>
                </a:solidFill>
              </a:rPr>
              <a:t>. B.</a:t>
            </a:r>
            <a:r>
              <a:rPr kumimoji="1" lang="en-US" altLang="ja-JP" sz="2500" b="1" dirty="0">
                <a:solidFill>
                  <a:srgbClr val="FDB700"/>
                </a:solidFill>
              </a:rPr>
              <a:t>, </a:t>
            </a:r>
            <a:r>
              <a:rPr kumimoji="1" lang="cs-CZ" altLang="ja-JP" sz="2500" b="1" dirty="0">
                <a:solidFill>
                  <a:srgbClr val="FDB700"/>
                </a:solidFill>
              </a:rPr>
              <a:t>ČR, 45 let, </a:t>
            </a:r>
            <a:r>
              <a:rPr kumimoji="1" lang="en-US" altLang="ja-JP" sz="2500" b="1" dirty="0" err="1">
                <a:solidFill>
                  <a:srgbClr val="FDB700"/>
                </a:solidFill>
              </a:rPr>
              <a:t>živnostnice</a:t>
            </a:r>
            <a:r>
              <a:rPr kumimoji="1" lang="en-US" altLang="ja-JP" sz="2500" b="1" dirty="0">
                <a:solidFill>
                  <a:srgbClr val="FDB700"/>
                </a:solidFill>
              </a:rPr>
              <a:t>, </a:t>
            </a:r>
            <a:r>
              <a:rPr kumimoji="1" lang="en-US" altLang="ja-JP" sz="2500" b="1" dirty="0" err="1">
                <a:solidFill>
                  <a:srgbClr val="FDB700"/>
                </a:solidFill>
              </a:rPr>
              <a:t>fyzioterapeutka</a:t>
            </a:r>
            <a:r>
              <a:rPr kumimoji="1" lang="cs-CZ" altLang="ja-JP" sz="2500" b="1" dirty="0">
                <a:solidFill>
                  <a:srgbClr val="FDB700"/>
                </a:solidFill>
              </a:rPr>
              <a:t>, m. </a:t>
            </a:r>
            <a:r>
              <a:rPr kumimoji="1" lang="cs-CZ" altLang="ja-JP" sz="2500" b="1" dirty="0" err="1">
                <a:solidFill>
                  <a:srgbClr val="FDB700"/>
                </a:solidFill>
              </a:rPr>
              <a:t>Scheuermann</a:t>
            </a:r>
            <a:r>
              <a:rPr kumimoji="1" lang="cs-CZ" altLang="ja-JP" sz="2500" b="1" dirty="0">
                <a:solidFill>
                  <a:srgbClr val="FDB700"/>
                </a:solidFill>
              </a:rPr>
              <a:t>:</a:t>
            </a:r>
            <a:br>
              <a:rPr kumimoji="1" lang="cs-CZ" altLang="ja-JP" sz="2500" b="1" dirty="0">
                <a:solidFill>
                  <a:srgbClr val="FDB700"/>
                </a:solidFill>
              </a:rPr>
            </a:br>
            <a:r>
              <a:rPr kumimoji="1" lang="cs-CZ" altLang="ja-JP" sz="2500" i="1" dirty="0"/>
              <a:t>„…V pubertě mě občas bolela záda, tak mě maminka vzala na rehabilitaci. Zde jsem poprvé slyšela slovo „</a:t>
            </a:r>
            <a:r>
              <a:rPr kumimoji="1" lang="cs-CZ" altLang="ja-JP" sz="2500" i="1" dirty="0" err="1"/>
              <a:t>Scheuermann</a:t>
            </a:r>
            <a:r>
              <a:rPr kumimoji="1" lang="cs-CZ" altLang="ja-JP" sz="2500" i="1" dirty="0"/>
              <a:t>“. Byla to tehdy jen zmínka pod čarou, bez dalšího vysvětlení… Nikdy jsem netušila, že za mými celoživotními problémy může stát </a:t>
            </a:r>
            <a:r>
              <a:rPr kumimoji="1" lang="cs-CZ" altLang="ja-JP" sz="2500" i="1" dirty="0" err="1"/>
              <a:t>Scheuermannova</a:t>
            </a:r>
            <a:r>
              <a:rPr kumimoji="1" lang="cs-CZ" altLang="ja-JP" sz="2500" i="1" dirty="0"/>
              <a:t> choroba. Napadlo mě to až v souvislosti s osvětovou kampaní…“</a:t>
            </a:r>
          </a:p>
          <a:p>
            <a:r>
              <a:rPr kumimoji="1" lang="cs-CZ" altLang="ja-JP" sz="2500" b="1" dirty="0">
                <a:solidFill>
                  <a:srgbClr val="FDB700"/>
                </a:solidFill>
              </a:rPr>
              <a:t> Z. K., žena, fyzioterapeutka, ČR, m. </a:t>
            </a:r>
            <a:r>
              <a:rPr kumimoji="1" lang="cs-CZ" altLang="ja-JP" sz="2500" b="1" dirty="0" err="1">
                <a:solidFill>
                  <a:srgbClr val="FDB700"/>
                </a:solidFill>
              </a:rPr>
              <a:t>Scheuermann</a:t>
            </a:r>
            <a:r>
              <a:rPr kumimoji="1" lang="cs-CZ" altLang="ja-JP" sz="2500" b="1" dirty="0">
                <a:solidFill>
                  <a:srgbClr val="FDB700"/>
                </a:solidFill>
              </a:rPr>
              <a:t>:</a:t>
            </a:r>
            <a:br>
              <a:rPr kumimoji="1" lang="cs-CZ" altLang="ja-JP" sz="2500" b="1" dirty="0">
                <a:solidFill>
                  <a:srgbClr val="FDB700"/>
                </a:solidFill>
              </a:rPr>
            </a:br>
            <a:r>
              <a:rPr kumimoji="1" lang="cs-CZ" altLang="ja-JP" sz="2500" i="1" dirty="0"/>
              <a:t>„Máme onemocnění v rodině – já, sestra, sestřenice. Na </a:t>
            </a:r>
            <a:r>
              <a:rPr kumimoji="1" lang="cs-CZ" altLang="ja-JP" sz="2500" i="1" dirty="0" err="1"/>
              <a:t>Scheuermannovu</a:t>
            </a:r>
            <a:r>
              <a:rPr kumimoji="1" lang="cs-CZ" altLang="ja-JP" sz="2500" i="1" dirty="0"/>
              <a:t> chorobu (a také na její dědičnost) prakticky nikdo nemyslí. Všichni vždycky jen řekli: hrbíš se, narovnej se.“</a:t>
            </a:r>
          </a:p>
          <a:p>
            <a:r>
              <a:rPr kumimoji="1" lang="cs-CZ" altLang="ja-JP" sz="2500" i="1" dirty="0"/>
              <a:t> </a:t>
            </a:r>
            <a:r>
              <a:rPr kumimoji="1" lang="cs-CZ" altLang="ja-JP" sz="2500" b="1" dirty="0">
                <a:solidFill>
                  <a:srgbClr val="FDB700"/>
                </a:solidFill>
              </a:rPr>
              <a:t>M. P., 30 let, Itálie, m. </a:t>
            </a:r>
            <a:r>
              <a:rPr kumimoji="1" lang="cs-CZ" altLang="ja-JP" sz="2500" b="1" dirty="0" err="1">
                <a:solidFill>
                  <a:srgbClr val="FDB700"/>
                </a:solidFill>
              </a:rPr>
              <a:t>Scheuermann</a:t>
            </a:r>
            <a:r>
              <a:rPr kumimoji="1" lang="cs-CZ" altLang="ja-JP" sz="2500" b="1" dirty="0">
                <a:solidFill>
                  <a:srgbClr val="FDB700"/>
                </a:solidFill>
              </a:rPr>
              <a:t>:</a:t>
            </a:r>
            <a:br>
              <a:rPr kumimoji="1" lang="cs-CZ" altLang="ja-JP" sz="2500" b="1" dirty="0">
                <a:solidFill>
                  <a:srgbClr val="FDB700"/>
                </a:solidFill>
              </a:rPr>
            </a:br>
            <a:r>
              <a:rPr kumimoji="1" lang="cs-CZ" altLang="ja-JP" sz="2500" i="1" dirty="0"/>
              <a:t>“Přes 7 let jsem trpěl bolestí zad, ale prvních 6 let jsem netušil, co za nimi stojí. Navštívil jsem mnoho fyzioterapeutů a </a:t>
            </a:r>
            <a:r>
              <a:rPr kumimoji="1" lang="cs-CZ" altLang="ja-JP" sz="2500" i="1" dirty="0" err="1"/>
              <a:t>spondylochirurgů</a:t>
            </a:r>
            <a:r>
              <a:rPr kumimoji="1" lang="cs-CZ" altLang="ja-JP" sz="2500" i="1" dirty="0"/>
              <a:t>. Někteří z nich mi řekli, že se o nic nejedná, jiní mi řekli, že mám provádět nějaké cviky a bolest odezní. Tak tomu ale nebylo, a bolest neodezněla.“</a:t>
            </a:r>
          </a:p>
          <a:p>
            <a:endParaRPr kumimoji="1" lang="ja-JP" altLang="en-US" sz="2600" i="1" dirty="0"/>
          </a:p>
        </p:txBody>
      </p:sp>
    </p:spTree>
    <p:extLst>
      <p:ext uri="{BB962C8B-B14F-4D97-AF65-F5344CB8AC3E}">
        <p14:creationId xmlns:p14="http://schemas.microsoft.com/office/powerpoint/2010/main" val="2057852232"/>
      </p:ext>
    </p:extLst>
  </p:cSld>
  <p:clrMapOvr>
    <a:masterClrMapping/>
  </p:clrMapOvr>
  <mc:AlternateContent xmlns:mc="http://schemas.openxmlformats.org/markup-compatibility/2006" xmlns:p15="http://schemas.microsoft.com/office/powerpoint/2012/main">
    <mc:Choice Requires="p15">
      <p:transition advTm="3084">
        <p15:prstTrans prst="prestige"/>
      </p:transition>
    </mc:Choice>
    <mc:Fallback xmlns="">
      <p:transition advTm="3084">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cs-CZ" dirty="0"/>
          </a:p>
        </p:txBody>
      </p:sp>
      <p:sp>
        <p:nvSpPr>
          <p:cNvPr id="4" name="Slide Number Placeholder 3"/>
          <p:cNvSpPr>
            <a:spLocks noGrp="1"/>
          </p:cNvSpPr>
          <p:nvPr>
            <p:ph type="sldNum" sz="quarter" idx="11"/>
          </p:nvPr>
        </p:nvSpPr>
        <p:spPr/>
        <p:txBody>
          <a:bodyPr/>
          <a:lstStyle/>
          <a:p>
            <a:endParaRPr lang="en-US" dirty="0"/>
          </a:p>
        </p:txBody>
      </p:sp>
      <p:sp>
        <p:nvSpPr>
          <p:cNvPr id="7" name="Title 6"/>
          <p:cNvSpPr>
            <a:spLocks noGrp="1"/>
          </p:cNvSpPr>
          <p:nvPr>
            <p:ph type="title"/>
          </p:nvPr>
        </p:nvSpPr>
        <p:spPr/>
        <p:txBody>
          <a:bodyPr/>
          <a:lstStyle/>
          <a:p>
            <a:r>
              <a:rPr kumimoji="1" lang="cs-CZ" altLang="ja-JP" b="1" dirty="0">
                <a:solidFill>
                  <a:schemeClr val="accent1"/>
                </a:solidFill>
              </a:rPr>
              <a:t>PODĚKOVÁNÍ</a:t>
            </a:r>
            <a:endParaRPr kumimoji="1" lang="ja-JP" altLang="en-US" b="1" dirty="0">
              <a:solidFill>
                <a:schemeClr val="accent1"/>
              </a:solidFill>
            </a:endParaRPr>
          </a:p>
        </p:txBody>
      </p:sp>
      <p:sp>
        <p:nvSpPr>
          <p:cNvPr id="9" name="Text Placeholder 8"/>
          <p:cNvSpPr>
            <a:spLocks noGrp="1"/>
          </p:cNvSpPr>
          <p:nvPr>
            <p:ph type="body" sz="quarter" idx="20"/>
          </p:nvPr>
        </p:nvSpPr>
        <p:spPr>
          <a:xfrm>
            <a:off x="993713" y="5987152"/>
            <a:ext cx="5248062" cy="846549"/>
          </a:xfrm>
        </p:spPr>
        <p:txBody>
          <a:bodyPr>
            <a:normAutofit/>
          </a:bodyPr>
          <a:lstStyle/>
          <a:p>
            <a:r>
              <a:rPr kumimoji="1" lang="cs-CZ" altLang="ja-JP" sz="2400" b="1" err="1"/>
              <a:t>Scheuermann‘s</a:t>
            </a:r>
            <a:r>
              <a:rPr kumimoji="1" lang="cs-CZ" altLang="ja-JP" sz="2400" b="1"/>
              <a:t> </a:t>
            </a:r>
            <a:r>
              <a:rPr kumimoji="1" lang="cs-CZ" altLang="ja-JP" sz="2400" b="1" err="1"/>
              <a:t>Disease</a:t>
            </a:r>
            <a:r>
              <a:rPr kumimoji="1" lang="cs-CZ" altLang="ja-JP" sz="2400" b="1"/>
              <a:t> </a:t>
            </a:r>
            <a:r>
              <a:rPr kumimoji="1" lang="cs-CZ" altLang="ja-JP" sz="2400" b="1" err="1"/>
              <a:t>Fund</a:t>
            </a:r>
            <a:endParaRPr kumimoji="1" lang="cs-CZ" altLang="ja-JP" sz="2400" b="1"/>
          </a:p>
        </p:txBody>
      </p:sp>
      <p:sp>
        <p:nvSpPr>
          <p:cNvPr id="12" name="Text Placeholder 11"/>
          <p:cNvSpPr>
            <a:spLocks noGrp="1"/>
          </p:cNvSpPr>
          <p:nvPr>
            <p:ph type="body" sz="quarter" idx="23"/>
          </p:nvPr>
        </p:nvSpPr>
        <p:spPr>
          <a:xfrm>
            <a:off x="6540151" y="5987152"/>
            <a:ext cx="5313499" cy="846549"/>
          </a:xfrm>
        </p:spPr>
        <p:txBody>
          <a:bodyPr>
            <a:normAutofit/>
          </a:bodyPr>
          <a:lstStyle/>
          <a:p>
            <a:r>
              <a:rPr kumimoji="1" lang="cs-CZ" altLang="ja-JP" sz="2400" b="1"/>
              <a:t>Mladí lékaři</a:t>
            </a:r>
            <a:endParaRPr kumimoji="1" lang="en-US" altLang="ja-JP" sz="2400" b="1"/>
          </a:p>
        </p:txBody>
      </p:sp>
      <p:sp>
        <p:nvSpPr>
          <p:cNvPr id="15" name="Text Placeholder 14"/>
          <p:cNvSpPr>
            <a:spLocks noGrp="1"/>
          </p:cNvSpPr>
          <p:nvPr>
            <p:ph type="body" sz="quarter" idx="26"/>
          </p:nvPr>
        </p:nvSpPr>
        <p:spPr>
          <a:xfrm>
            <a:off x="12152027" y="5987152"/>
            <a:ext cx="5313499" cy="846549"/>
          </a:xfrm>
        </p:spPr>
        <p:txBody>
          <a:bodyPr>
            <a:noAutofit/>
          </a:bodyPr>
          <a:lstStyle/>
          <a:p>
            <a:r>
              <a:rPr lang="cs-CZ" altLang="ja-JP" sz="2000" b="1"/>
              <a:t>Institut komunikačních studií a žurnalistiky</a:t>
            </a:r>
          </a:p>
          <a:p>
            <a:r>
              <a:rPr kumimoji="1" lang="cs-CZ" altLang="ja-JP" sz="2000" b="1"/>
              <a:t>FSV UK</a:t>
            </a:r>
            <a:endParaRPr kumimoji="1" lang="ja-JP" altLang="en-US" sz="2000" b="1"/>
          </a:p>
        </p:txBody>
      </p:sp>
      <p:pic>
        <p:nvPicPr>
          <p:cNvPr id="59" name="Zástupný symbol obrázku 58">
            <a:extLst>
              <a:ext uri="{FF2B5EF4-FFF2-40B4-BE49-F238E27FC236}">
                <a16:creationId xmlns:a16="http://schemas.microsoft.com/office/drawing/2014/main" id="{CABCBF41-EB98-577D-E4B3-1ECF695B30C2}"/>
              </a:ext>
            </a:extLst>
          </p:cNvPr>
          <p:cNvPicPr>
            <a:picLocks noGrp="1" noChangeAspect="1"/>
          </p:cNvPicPr>
          <p:nvPr>
            <p:ph type="pic" sz="quarter" idx="25"/>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821695" y="3412665"/>
            <a:ext cx="5974162" cy="2154847"/>
          </a:xfrm>
        </p:spPr>
      </p:pic>
      <p:pic>
        <p:nvPicPr>
          <p:cNvPr id="65" name="Zástupný symbol obrázku 64" descr="Obsah obrázku symbol, Grafika, nachový, Barevnost&#10;&#10;Popis byl vytvořen automaticky">
            <a:extLst>
              <a:ext uri="{FF2B5EF4-FFF2-40B4-BE49-F238E27FC236}">
                <a16:creationId xmlns:a16="http://schemas.microsoft.com/office/drawing/2014/main" id="{2BCA3ECF-CB73-705C-CB1B-1472AD2BE98C}"/>
              </a:ext>
            </a:extLst>
          </p:cNvPr>
          <p:cNvPicPr>
            <a:picLocks noGrp="1" noChangeAspect="1"/>
          </p:cNvPicPr>
          <p:nvPr>
            <p:ph type="pic" sz="quarter" idx="13"/>
          </p:nvPr>
        </p:nvPicPr>
        <p:blipFill>
          <a:blip r:embed="rId5">
            <a:extLst>
              <a:ext uri="{28A0092B-C50C-407E-A947-70E740481C1C}">
                <a14:useLocalDpi xmlns:a14="http://schemas.microsoft.com/office/drawing/2010/main" val="0"/>
              </a:ext>
            </a:extLst>
          </a:blip>
          <a:stretch>
            <a:fillRect/>
          </a:stretch>
        </p:blipFill>
        <p:spPr>
          <a:xfrm>
            <a:off x="2674203" y="3364928"/>
            <a:ext cx="1666875" cy="2247900"/>
          </a:xfrm>
        </p:spPr>
      </p:pic>
      <p:pic>
        <p:nvPicPr>
          <p:cNvPr id="79" name="Zástupný symbol obrázku 78">
            <a:extLst>
              <a:ext uri="{FF2B5EF4-FFF2-40B4-BE49-F238E27FC236}">
                <a16:creationId xmlns:a16="http://schemas.microsoft.com/office/drawing/2014/main" id="{0B701717-0BEE-B500-3E70-45A318B17E20}"/>
              </a:ext>
            </a:extLst>
          </p:cNvPr>
          <p:cNvPicPr>
            <a:picLocks noGrp="1" noChangeAspect="1"/>
          </p:cNvPicPr>
          <p:nvPr>
            <p:ph type="pic" sz="quarter" idx="22"/>
          </p:nvPr>
        </p:nvPicPr>
        <p:blipFill>
          <a:blip r:embed="rId6">
            <a:extLst>
              <a:ext uri="{28A0092B-C50C-407E-A947-70E740481C1C}">
                <a14:useLocalDpi xmlns:a14="http://schemas.microsoft.com/office/drawing/2010/main" val="0"/>
              </a:ext>
            </a:extLst>
          </a:blip>
          <a:srcRect/>
          <a:stretch/>
        </p:blipFill>
        <p:spPr>
          <a:xfrm>
            <a:off x="7534263" y="3523845"/>
            <a:ext cx="3206043" cy="1930067"/>
          </a:xfrm>
        </p:spPr>
      </p:pic>
      <p:sp>
        <p:nvSpPr>
          <p:cNvPr id="5" name="TextovéPole 4">
            <a:extLst>
              <a:ext uri="{FF2B5EF4-FFF2-40B4-BE49-F238E27FC236}">
                <a16:creationId xmlns:a16="http://schemas.microsoft.com/office/drawing/2014/main" id="{91AF2022-D037-6522-B5CF-F7F4ECBFE784}"/>
              </a:ext>
            </a:extLst>
          </p:cNvPr>
          <p:cNvSpPr txBox="1"/>
          <p:nvPr/>
        </p:nvSpPr>
        <p:spPr>
          <a:xfrm>
            <a:off x="639259" y="8116178"/>
            <a:ext cx="9144000" cy="584775"/>
          </a:xfrm>
          <a:prstGeom prst="rect">
            <a:avLst/>
          </a:prstGeom>
          <a:noFill/>
        </p:spPr>
        <p:txBody>
          <a:bodyPr wrap="square">
            <a:spAutoFit/>
          </a:bodyPr>
          <a:lstStyle/>
          <a:p>
            <a:r>
              <a:rPr kumimoji="1" lang="cs-CZ" altLang="ja-JP" sz="3200" b="1" dirty="0">
                <a:solidFill>
                  <a:schemeClr val="bg1"/>
                </a:solidFill>
              </a:rPr>
              <a:t>Mluví o nás</a:t>
            </a:r>
            <a:endParaRPr lang="cs-CZ" sz="3200" dirty="0">
              <a:solidFill>
                <a:schemeClr val="bg1"/>
              </a:solidFill>
            </a:endParaRPr>
          </a:p>
        </p:txBody>
      </p:sp>
      <p:pic>
        <p:nvPicPr>
          <p:cNvPr id="11" name="Obrázek 10" descr="Obsah obrázku Písmo, Grafika, snímek obrazovky, grafický design&#10;&#10;Popis byl vytvořen automaticky">
            <a:extLst>
              <a:ext uri="{FF2B5EF4-FFF2-40B4-BE49-F238E27FC236}">
                <a16:creationId xmlns:a16="http://schemas.microsoft.com/office/drawing/2014/main" id="{8DF4406C-AC86-0A08-B83F-8BAD2463A52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07640" y="8094252"/>
            <a:ext cx="2592948" cy="596918"/>
          </a:xfrm>
          <a:prstGeom prst="rect">
            <a:avLst/>
          </a:prstGeom>
        </p:spPr>
      </p:pic>
      <p:pic>
        <p:nvPicPr>
          <p:cNvPr id="14" name="Obrázek 13" descr="Obsah obrázku Grafika, Písmo, grafický design, design&#10;&#10;Popis byl vytvořen automaticky">
            <a:extLst>
              <a:ext uri="{FF2B5EF4-FFF2-40B4-BE49-F238E27FC236}">
                <a16:creationId xmlns:a16="http://schemas.microsoft.com/office/drawing/2014/main" id="{10A11743-BD54-6E5D-4341-9DC5019EA41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12428" y="8116178"/>
            <a:ext cx="2870831" cy="587624"/>
          </a:xfrm>
          <a:prstGeom prst="rect">
            <a:avLst/>
          </a:prstGeom>
        </p:spPr>
      </p:pic>
      <p:pic>
        <p:nvPicPr>
          <p:cNvPr id="17" name="Obrázek 16" descr="Obsah obrázku Písmo, Grafika, grafický design, text&#10;&#10;Popis byl vytvořen automaticky">
            <a:extLst>
              <a:ext uri="{FF2B5EF4-FFF2-40B4-BE49-F238E27FC236}">
                <a16:creationId xmlns:a16="http://schemas.microsoft.com/office/drawing/2014/main" id="{564A4388-53DE-BFC2-97C3-3E86EE4658B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91355" y="7960515"/>
            <a:ext cx="3121343" cy="587421"/>
          </a:xfrm>
          <a:prstGeom prst="rect">
            <a:avLst/>
          </a:prstGeom>
        </p:spPr>
      </p:pic>
      <p:pic>
        <p:nvPicPr>
          <p:cNvPr id="2" name="Obrázek 1">
            <a:extLst>
              <a:ext uri="{FF2B5EF4-FFF2-40B4-BE49-F238E27FC236}">
                <a16:creationId xmlns:a16="http://schemas.microsoft.com/office/drawing/2014/main" id="{B448224E-9418-E9D0-7C9F-F2AD25D667F4}"/>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4204489" y="7834748"/>
            <a:ext cx="3444252" cy="1066156"/>
          </a:xfrm>
          <a:prstGeom prst="rect">
            <a:avLst/>
          </a:prstGeom>
        </p:spPr>
      </p:pic>
    </p:spTree>
    <p:extLst>
      <p:ext uri="{BB962C8B-B14F-4D97-AF65-F5344CB8AC3E}">
        <p14:creationId xmlns:p14="http://schemas.microsoft.com/office/powerpoint/2010/main" val="472802522"/>
      </p:ext>
    </p:extLst>
  </p:cSld>
  <p:clrMapOvr>
    <a:masterClrMapping/>
  </p:clrMapOvr>
  <mc:AlternateContent xmlns:mc="http://schemas.openxmlformats.org/markup-compatibility/2006" xmlns:p15="http://schemas.microsoft.com/office/powerpoint/2012/main">
    <mc:Choice Requires="p15">
      <p:transition spd="slow" advTm="3084">
        <p15:prstTrans prst="prestige"/>
      </p:transition>
    </mc:Choice>
    <mc:Fallback xmlns="">
      <p:transition spd="slow" advTm="30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400"/>
                                        <p:tgtEl>
                                          <p:spTgt spid="5"/>
                                        </p:tgtEl>
                                      </p:cBhvr>
                                    </p:animEffect>
                                  </p:childTnLst>
                                </p:cTn>
                              </p:par>
                            </p:childTnLst>
                          </p:cTn>
                        </p:par>
                        <p:par>
                          <p:cTn id="8" fill="hold">
                            <p:stCondLst>
                              <p:cond delay="400"/>
                            </p:stCondLst>
                            <p:childTnLst>
                              <p:par>
                                <p:cTn id="9" presetID="9"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dissolve">
                                      <p:cBhvr>
                                        <p:cTn id="11" dur="400"/>
                                        <p:tgtEl>
                                          <p:spTgt spid="11"/>
                                        </p:tgtEl>
                                      </p:cBhvr>
                                    </p:animEffect>
                                  </p:childTnLst>
                                </p:cTn>
                              </p:par>
                            </p:childTnLst>
                          </p:cTn>
                        </p:par>
                        <p:par>
                          <p:cTn id="12" fill="hold">
                            <p:stCondLst>
                              <p:cond delay="800"/>
                            </p:stCondLst>
                            <p:childTnLst>
                              <p:par>
                                <p:cTn id="13" presetID="9"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400"/>
                                        <p:tgtEl>
                                          <p:spTgt spid="14"/>
                                        </p:tgtEl>
                                      </p:cBhvr>
                                    </p:animEffect>
                                  </p:childTnLst>
                                </p:cTn>
                              </p:par>
                            </p:childTnLst>
                          </p:cTn>
                        </p:par>
                        <p:par>
                          <p:cTn id="16" fill="hold">
                            <p:stCondLst>
                              <p:cond delay="1200"/>
                            </p:stCondLst>
                            <p:childTnLst>
                              <p:par>
                                <p:cTn id="17" presetID="9"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dissolve">
                                      <p:cBhvr>
                                        <p:cTn id="19" dur="400"/>
                                        <p:tgtEl>
                                          <p:spTgt spid="17"/>
                                        </p:tgtEl>
                                      </p:cBhvr>
                                    </p:animEffect>
                                  </p:childTnLst>
                                </p:cTn>
                              </p:par>
                            </p:childTnLst>
                          </p:cTn>
                        </p:par>
                        <p:par>
                          <p:cTn id="20" fill="hold">
                            <p:stCondLst>
                              <p:cond delay="1600"/>
                            </p:stCondLst>
                            <p:childTnLst>
                              <p:par>
                                <p:cTn id="21" presetID="9"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dissolve">
                                      <p:cBhvr>
                                        <p:cTn id="23"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16743" y="694266"/>
            <a:ext cx="15254514" cy="1584174"/>
          </a:xfrm>
        </p:spPr>
        <p:txBody>
          <a:bodyPr>
            <a:noAutofit/>
          </a:bodyPr>
          <a:lstStyle/>
          <a:p>
            <a:r>
              <a:rPr kumimoji="1" lang="cs-CZ" altLang="ja-JP" sz="6600" dirty="0">
                <a:solidFill>
                  <a:srgbClr val="FDB700"/>
                </a:solidFill>
              </a:rPr>
              <a:t>PŘESVĚDČENÍ O VADÁCH PÁTEŘE JAKO O VEDLEJŠÍCH ONEMOCNĚNÍCH</a:t>
            </a:r>
            <a:endParaRPr kumimoji="1" lang="ja-JP" altLang="en-US" sz="6600" dirty="0">
              <a:solidFill>
                <a:srgbClr val="FDB700"/>
              </a:solidFill>
            </a:endParaRP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20</a:t>
            </a:fld>
            <a:endParaRPr lang="en-US" dirty="0"/>
          </a:p>
        </p:txBody>
      </p:sp>
      <p:sp>
        <p:nvSpPr>
          <p:cNvPr id="8" name="Text Placeholder 7"/>
          <p:cNvSpPr>
            <a:spLocks noGrp="1"/>
          </p:cNvSpPr>
          <p:nvPr>
            <p:ph type="body" sz="quarter" idx="12"/>
          </p:nvPr>
        </p:nvSpPr>
        <p:spPr>
          <a:xfrm>
            <a:off x="3930953" y="2498573"/>
            <a:ext cx="13008982" cy="4272642"/>
          </a:xfrm>
        </p:spPr>
        <p:txBody>
          <a:bodyPr>
            <a:noAutofit/>
          </a:bodyPr>
          <a:lstStyle/>
          <a:p>
            <a:r>
              <a:rPr kumimoji="1" lang="cs-CZ" altLang="ja-JP" sz="2400" b="1" dirty="0">
                <a:solidFill>
                  <a:srgbClr val="FDB700"/>
                </a:solidFill>
              </a:rPr>
              <a:t> </a:t>
            </a:r>
            <a:r>
              <a:rPr kumimoji="1" lang="cs-CZ" altLang="ja-JP" sz="2400" b="1" i="1" dirty="0">
                <a:solidFill>
                  <a:srgbClr val="FDB700"/>
                </a:solidFill>
              </a:rPr>
              <a:t>M. R., ČR, žena, studentka Univerzity Karlovy, m. </a:t>
            </a:r>
            <a:r>
              <a:rPr kumimoji="1" lang="cs-CZ" altLang="ja-JP" sz="2400" b="1" i="1" dirty="0" err="1">
                <a:solidFill>
                  <a:srgbClr val="FDB700"/>
                </a:solidFill>
              </a:rPr>
              <a:t>Scheuermann</a:t>
            </a:r>
            <a:r>
              <a:rPr kumimoji="1" lang="cs-CZ" altLang="ja-JP" sz="2400" b="1" i="1" dirty="0">
                <a:solidFill>
                  <a:srgbClr val="FDB700"/>
                </a:solidFill>
              </a:rPr>
              <a:t>:</a:t>
            </a:r>
            <a:br>
              <a:rPr kumimoji="1" lang="cs-CZ" altLang="ja-JP" sz="2400" i="1" dirty="0"/>
            </a:br>
            <a:r>
              <a:rPr kumimoji="1" lang="cs-CZ" altLang="ja-JP" sz="2400" i="1" dirty="0"/>
              <a:t>„Všechny informace jsem si musela slepit sama ze střípků informací. A přitom je to věc, která se dá poznat docela snadno. Lidé se na kyfózu dívají jen jako na něco estetického, přitom ty následky mohou být hrozné. Ta lítost a truchlení nad tím, co člověk v životě kvůli nemoci ztratil, jsou velmi těžce únosné. Cítím, jak mi tiká čas. Přijít o všechno, než to vůbec ještě začalo. Připadám si, jako že jsem se probudila v hororu. Nejhorší je, že všechno tohle člověk zjistí, až když je pozdě.“</a:t>
            </a:r>
            <a:endParaRPr kumimoji="1" lang="cs-CZ" altLang="ja-JP" sz="2400" dirty="0">
              <a:solidFill>
                <a:srgbClr val="FDB700"/>
              </a:solidFill>
            </a:endParaRPr>
          </a:p>
          <a:p>
            <a:r>
              <a:rPr kumimoji="1" lang="cs-CZ" altLang="ja-JP" sz="2400" b="1" dirty="0">
                <a:solidFill>
                  <a:srgbClr val="FDB700"/>
                </a:solidFill>
              </a:rPr>
              <a:t> Muž, ČR, v invalidním důchodu, m. </a:t>
            </a:r>
            <a:r>
              <a:rPr kumimoji="1" lang="cs-CZ" altLang="ja-JP" sz="2400" b="1" dirty="0" err="1">
                <a:solidFill>
                  <a:srgbClr val="FDB700"/>
                </a:solidFill>
              </a:rPr>
              <a:t>Scheuermann</a:t>
            </a:r>
            <a:r>
              <a:rPr kumimoji="1" lang="cs-CZ" altLang="ja-JP" sz="2400" b="1" dirty="0">
                <a:solidFill>
                  <a:srgbClr val="FDB700"/>
                </a:solidFill>
              </a:rPr>
              <a:t>:</a:t>
            </a:r>
            <a:br>
              <a:rPr kumimoji="1" lang="cs-CZ" altLang="ja-JP" sz="2400" b="1" i="1" dirty="0">
                <a:solidFill>
                  <a:srgbClr val="FDB700"/>
                </a:solidFill>
              </a:rPr>
            </a:br>
            <a:r>
              <a:rPr kumimoji="1" lang="cs-CZ" altLang="ja-JP" sz="2400" i="1" dirty="0"/>
              <a:t>„</a:t>
            </a:r>
            <a:r>
              <a:rPr lang="cs-CZ" sz="2400" i="1" dirty="0"/>
              <a:t>Zákeřnost </a:t>
            </a:r>
            <a:r>
              <a:rPr lang="cs-CZ" sz="2400" i="1" dirty="0" err="1"/>
              <a:t>Scheuermannovy</a:t>
            </a:r>
            <a:r>
              <a:rPr lang="cs-CZ" sz="2400" i="1" dirty="0"/>
              <a:t> choroby je nejen v její časté bagatelizaci – "máte jen kulatá záda", ale i v různorodosti postižení a pak, že v době, kdy vám ji diagnostikují, se s ní zpravidla už nedá nic dělat. Také mě celý život bolela záda, ale díky aktivnímu životu jsem to neřešil. Až po čtyřicítce jsem náhle krátkodobě ochrnul a po RTG mi sdělili, že mám většinu hrudních obratlů díky této chorobě mnohočetně rozlámaných a destruovaných až na čtvrtinu jejich původní výšky. Dnes, po deseti letech, jsem rád, když najednou ujdu 300 metrů, kruté bolesti naštěstí mírní silné </a:t>
            </a:r>
            <a:r>
              <a:rPr lang="cs-CZ" sz="2400" i="1" dirty="0" err="1"/>
              <a:t>opioidy</a:t>
            </a:r>
            <a:r>
              <a:rPr lang="cs-CZ" sz="2400" i="1" dirty="0"/>
              <a:t>.“</a:t>
            </a:r>
            <a:endParaRPr kumimoji="1" lang="cs-CZ" altLang="ja-JP" sz="2400" i="1" dirty="0"/>
          </a:p>
          <a:p>
            <a:endParaRPr kumimoji="1" lang="cs-CZ" altLang="ja-JP" sz="2600" i="1" dirty="0"/>
          </a:p>
        </p:txBody>
      </p:sp>
    </p:spTree>
    <p:extLst>
      <p:ext uri="{BB962C8B-B14F-4D97-AF65-F5344CB8AC3E}">
        <p14:creationId xmlns:p14="http://schemas.microsoft.com/office/powerpoint/2010/main" val="3939747"/>
      </p:ext>
    </p:extLst>
  </p:cSld>
  <p:clrMapOvr>
    <a:masterClrMapping/>
  </p:clrMapOvr>
  <mc:AlternateContent xmlns:mc="http://schemas.openxmlformats.org/markup-compatibility/2006" xmlns:p15="http://schemas.microsoft.com/office/powerpoint/2012/main">
    <mc:Choice Requires="p15">
      <p:transition advTm="3084">
        <p15:prstTrans prst="prestige"/>
      </p:transition>
    </mc:Choice>
    <mc:Fallback xmlns="">
      <p:transition advTm="3084">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16743" y="745066"/>
            <a:ext cx="15254514" cy="1584174"/>
          </a:xfrm>
        </p:spPr>
        <p:txBody>
          <a:bodyPr>
            <a:noAutofit/>
          </a:bodyPr>
          <a:lstStyle/>
          <a:p>
            <a:r>
              <a:rPr kumimoji="1" lang="cs-CZ" altLang="ja-JP" sz="6600" dirty="0">
                <a:solidFill>
                  <a:srgbClr val="FDB700"/>
                </a:solidFill>
              </a:rPr>
              <a:t>PŘESVĚDČENÍ O VADÁCH PÁTEŘE JAKO O VEDLEJŠÍCH ONEMOCNĚNÍCH</a:t>
            </a:r>
            <a:endParaRPr kumimoji="1" lang="ja-JP" altLang="en-US" sz="6600" dirty="0">
              <a:solidFill>
                <a:srgbClr val="FDB700"/>
              </a:solidFill>
            </a:endParaRP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21</a:t>
            </a:fld>
            <a:endParaRPr lang="en-US" dirty="0"/>
          </a:p>
        </p:txBody>
      </p:sp>
      <p:sp>
        <p:nvSpPr>
          <p:cNvPr id="8" name="Text Placeholder 7"/>
          <p:cNvSpPr>
            <a:spLocks noGrp="1"/>
          </p:cNvSpPr>
          <p:nvPr>
            <p:ph type="body" sz="quarter" idx="12"/>
          </p:nvPr>
        </p:nvSpPr>
        <p:spPr>
          <a:xfrm>
            <a:off x="3930953" y="2447773"/>
            <a:ext cx="13008982" cy="4272642"/>
          </a:xfrm>
        </p:spPr>
        <p:txBody>
          <a:bodyPr>
            <a:noAutofit/>
          </a:bodyPr>
          <a:lstStyle/>
          <a:p>
            <a:r>
              <a:rPr kumimoji="1" lang="cs-CZ" altLang="ja-JP" sz="2350" b="1" dirty="0">
                <a:solidFill>
                  <a:srgbClr val="FDB700"/>
                </a:solidFill>
              </a:rPr>
              <a:t> T. Ř., ČR, 26 let, m. </a:t>
            </a:r>
            <a:r>
              <a:rPr kumimoji="1" lang="cs-CZ" altLang="ja-JP" sz="2350" b="1" dirty="0" err="1">
                <a:solidFill>
                  <a:srgbClr val="FDB700"/>
                </a:solidFill>
              </a:rPr>
              <a:t>Scheuermann</a:t>
            </a:r>
            <a:r>
              <a:rPr kumimoji="1" lang="cs-CZ" altLang="ja-JP" sz="2350" b="1" dirty="0">
                <a:solidFill>
                  <a:srgbClr val="FDB700"/>
                </a:solidFill>
              </a:rPr>
              <a:t>:</a:t>
            </a:r>
            <a:br>
              <a:rPr kumimoji="1" lang="cs-CZ" altLang="ja-JP" sz="2350" b="1" dirty="0">
                <a:solidFill>
                  <a:srgbClr val="FDB700"/>
                </a:solidFill>
              </a:rPr>
            </a:br>
            <a:r>
              <a:rPr kumimoji="1" lang="cs-CZ" altLang="ja-JP" sz="2350" i="1" dirty="0"/>
              <a:t>“Přál bych si, aby byl kladen důraz i na atypické projevy vad páteře. Trpím projevem s nízkou </a:t>
            </a:r>
            <a:r>
              <a:rPr kumimoji="1" lang="cs-CZ" altLang="ja-JP" sz="2350" i="1" dirty="0" err="1"/>
              <a:t>hyperkyfózou</a:t>
            </a:r>
            <a:r>
              <a:rPr kumimoji="1" lang="cs-CZ" altLang="ja-JP" sz="2350" i="1" dirty="0"/>
              <a:t>, který bývá označován za nezávažný. Přitom bolest se u m. </a:t>
            </a:r>
            <a:r>
              <a:rPr kumimoji="1" lang="cs-CZ" altLang="ja-JP" sz="2350" i="1" dirty="0" err="1"/>
              <a:t>Scheuermann</a:t>
            </a:r>
            <a:r>
              <a:rPr kumimoji="1" lang="cs-CZ" altLang="ja-JP" sz="2350" i="1" dirty="0"/>
              <a:t> neodvíjí od křivky, ale od proběhlých degenerativních změn.“</a:t>
            </a:r>
            <a:endParaRPr kumimoji="1" lang="cs-CZ" altLang="ja-JP" sz="2350" dirty="0">
              <a:solidFill>
                <a:srgbClr val="FDB700"/>
              </a:solidFill>
            </a:endParaRPr>
          </a:p>
          <a:p>
            <a:r>
              <a:rPr kumimoji="1" lang="cs-CZ" altLang="ja-JP" sz="2350" b="1" dirty="0">
                <a:solidFill>
                  <a:srgbClr val="FDB700"/>
                </a:solidFill>
              </a:rPr>
              <a:t> M. P., 30 let, Itálie, m. </a:t>
            </a:r>
            <a:r>
              <a:rPr kumimoji="1" lang="cs-CZ" altLang="ja-JP" sz="2350" b="1" dirty="0" err="1">
                <a:solidFill>
                  <a:srgbClr val="FDB700"/>
                </a:solidFill>
              </a:rPr>
              <a:t>Scheuermann</a:t>
            </a:r>
            <a:r>
              <a:rPr kumimoji="1" lang="cs-CZ" altLang="ja-JP" sz="2350" b="1" dirty="0">
                <a:solidFill>
                  <a:srgbClr val="FDB700"/>
                </a:solidFill>
              </a:rPr>
              <a:t>:</a:t>
            </a:r>
            <a:br>
              <a:rPr kumimoji="1" lang="cs-CZ" altLang="ja-JP" sz="2350" b="1" dirty="0">
                <a:solidFill>
                  <a:srgbClr val="FDB700"/>
                </a:solidFill>
              </a:rPr>
            </a:br>
            <a:r>
              <a:rPr kumimoji="1" lang="cs-CZ" altLang="ja-JP" sz="2350" i="1" dirty="0"/>
              <a:t>“Nemohu sedět, stát nebo cokoliv dělat po delší dobu. Nemohu ani pracovat nebo normálně chodit…. Někdy je bolest tak velká, že nemohu jít do práce a musím zůstat v posteli… Nemusím dodávat, že tato nemoc ovlivnila i můj sociální život. Kvůli tomu, že má energie je omezená, jít ven, do kina, na bowling nebo dělat cokoliv jiného s mými přáteli je problém. Stalo se to pro mě vším, jen ne zábavným. Takže většinu času zůstávám doma na pohovce, a možná si pustím film. Ale nejhorší je, že </a:t>
            </a:r>
            <a:r>
              <a:rPr kumimoji="1" lang="cs-CZ" altLang="ja-JP" sz="2350" i="1" dirty="0" err="1"/>
              <a:t>Scheuermannova</a:t>
            </a:r>
            <a:r>
              <a:rPr kumimoji="1" lang="cs-CZ" altLang="ja-JP" sz="2350" i="1" dirty="0"/>
              <a:t> choroba bývá často neviditelná, a tak lidé nevěří tomu, v jaké bolesti jste a jak moc trpíte. Kvůli této nemoci jsem během let ztratil mnoho věcí. Přišel jsem o přátele, různé zážitky a možnost žít normální život… Nejhorší na tom je nespavost. První roky jsem mohl normálně spát, ale teď mám kvůli nespavosti výpadky paměti. Pracuji jako učitel, a je proto pro mě velký problém… Chtěl bych žít, ne jen přežívat a zápasit každý den.“</a:t>
            </a:r>
          </a:p>
        </p:txBody>
      </p:sp>
    </p:spTree>
    <p:extLst>
      <p:ext uri="{BB962C8B-B14F-4D97-AF65-F5344CB8AC3E}">
        <p14:creationId xmlns:p14="http://schemas.microsoft.com/office/powerpoint/2010/main" val="4255397652"/>
      </p:ext>
    </p:extLst>
  </p:cSld>
  <p:clrMapOvr>
    <a:masterClrMapping/>
  </p:clrMapOvr>
  <mc:AlternateContent xmlns:mc="http://schemas.openxmlformats.org/markup-compatibility/2006" xmlns:p15="http://schemas.microsoft.com/office/powerpoint/2012/main">
    <mc:Choice Requires="p15">
      <p:transition advTm="3084">
        <p15:prstTrans prst="prestige"/>
      </p:transition>
    </mc:Choice>
    <mc:Fallback xmlns="">
      <p:transition advTm="3084">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16743" y="694266"/>
            <a:ext cx="15254514" cy="1584174"/>
          </a:xfrm>
        </p:spPr>
        <p:txBody>
          <a:bodyPr>
            <a:noAutofit/>
          </a:bodyPr>
          <a:lstStyle/>
          <a:p>
            <a:r>
              <a:rPr kumimoji="1" lang="cs-CZ" altLang="ja-JP" sz="6600" dirty="0">
                <a:solidFill>
                  <a:srgbClr val="FDB700"/>
                </a:solidFill>
              </a:rPr>
              <a:t>PŘESVĚDČENÍ O VADÁCH PÁTEŘE JAKO O VEDLEJŠÍCH ONEMOCNĚNÍCH</a:t>
            </a:r>
            <a:endParaRPr kumimoji="1" lang="ja-JP" altLang="en-US" sz="6600" dirty="0">
              <a:solidFill>
                <a:srgbClr val="FDB700"/>
              </a:solidFill>
            </a:endParaRP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22</a:t>
            </a:fld>
            <a:endParaRPr lang="en-US" dirty="0"/>
          </a:p>
        </p:txBody>
      </p:sp>
      <p:sp>
        <p:nvSpPr>
          <p:cNvPr id="8" name="Text Placeholder 7"/>
          <p:cNvSpPr>
            <a:spLocks noGrp="1"/>
          </p:cNvSpPr>
          <p:nvPr>
            <p:ph type="body" sz="quarter" idx="12"/>
          </p:nvPr>
        </p:nvSpPr>
        <p:spPr>
          <a:xfrm>
            <a:off x="3930953" y="2447773"/>
            <a:ext cx="13008982" cy="4272642"/>
          </a:xfrm>
        </p:spPr>
        <p:txBody>
          <a:bodyPr>
            <a:noAutofit/>
          </a:bodyPr>
          <a:lstStyle/>
          <a:p>
            <a:r>
              <a:rPr kumimoji="1" lang="cs-CZ" altLang="ja-JP" sz="2600" b="1" dirty="0">
                <a:solidFill>
                  <a:srgbClr val="FDB700"/>
                </a:solidFill>
              </a:rPr>
              <a:t> K. B.</a:t>
            </a:r>
            <a:r>
              <a:rPr kumimoji="1" lang="en-US" altLang="ja-JP" sz="2600" b="1" dirty="0">
                <a:solidFill>
                  <a:srgbClr val="FDB700"/>
                </a:solidFill>
              </a:rPr>
              <a:t>, </a:t>
            </a:r>
            <a:r>
              <a:rPr kumimoji="1" lang="cs-CZ" altLang="ja-JP" sz="2600" b="1" dirty="0">
                <a:solidFill>
                  <a:srgbClr val="FDB700"/>
                </a:solidFill>
              </a:rPr>
              <a:t>ČR, žena, učitelka ZŠ, maminka tří dětí s idiopatickou skoliózou:</a:t>
            </a:r>
            <a:br>
              <a:rPr kumimoji="1" lang="cs-CZ" altLang="ja-JP" sz="2600" b="1" dirty="0">
                <a:solidFill>
                  <a:srgbClr val="FDB700"/>
                </a:solidFill>
              </a:rPr>
            </a:br>
            <a:r>
              <a:rPr kumimoji="1" lang="cs-CZ" altLang="ja-JP" sz="2600" i="1" dirty="0"/>
              <a:t>„…Po kurzu SM systému jsem hned od dveří viděla na synovi a druhé dceři, že mají stejně jako moje první dcera skoliózu. Dětskou lékařku jsem na vypsání rentgenu musela přesvědčit. Lékařka mi přiznala, že by dceru na rentgen (se skoliózou) neposlala, že ji přišlo, že má jen trochu vadné držení těla. Další problém je, že interval 2 roky mezi preventivními prohlídkami je pro skoliózu příliš dlouhý…“</a:t>
            </a:r>
          </a:p>
        </p:txBody>
      </p:sp>
    </p:spTree>
    <p:extLst>
      <p:ext uri="{BB962C8B-B14F-4D97-AF65-F5344CB8AC3E}">
        <p14:creationId xmlns:p14="http://schemas.microsoft.com/office/powerpoint/2010/main" val="2426710042"/>
      </p:ext>
    </p:extLst>
  </p:cSld>
  <p:clrMapOvr>
    <a:masterClrMapping/>
  </p:clrMapOvr>
  <mc:AlternateContent xmlns:mc="http://schemas.openxmlformats.org/markup-compatibility/2006" xmlns:p15="http://schemas.microsoft.com/office/powerpoint/2012/main">
    <mc:Choice Requires="p15">
      <p:transition advTm="3084">
        <p15:prstTrans prst="prestige"/>
      </p:transition>
    </mc:Choice>
    <mc:Fallback xmlns="">
      <p:transition advTm="3084">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16743" y="-1420473"/>
            <a:ext cx="15254514" cy="2840945"/>
          </a:xfrm>
        </p:spPr>
        <p:txBody>
          <a:bodyPr>
            <a:normAutofit/>
          </a:bodyPr>
          <a:lstStyle/>
          <a:p>
            <a:r>
              <a:rPr kumimoji="1" lang="cs-CZ" altLang="ja-JP" sz="6800" dirty="0">
                <a:solidFill>
                  <a:srgbClr val="FDB700"/>
                </a:solidFill>
              </a:rPr>
              <a:t>NEDOSTUPNOST OPERACE</a:t>
            </a:r>
            <a:endParaRPr kumimoji="1" lang="ja-JP" altLang="en-US" sz="6800" dirty="0">
              <a:solidFill>
                <a:srgbClr val="FDB700"/>
              </a:solidFill>
            </a:endParaRP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23</a:t>
            </a:fld>
            <a:endParaRPr lang="en-US" dirty="0"/>
          </a:p>
        </p:txBody>
      </p:sp>
      <p:sp>
        <p:nvSpPr>
          <p:cNvPr id="8" name="Text Placeholder 7"/>
          <p:cNvSpPr>
            <a:spLocks noGrp="1"/>
          </p:cNvSpPr>
          <p:nvPr>
            <p:ph type="body" sz="quarter" idx="12"/>
          </p:nvPr>
        </p:nvSpPr>
        <p:spPr>
          <a:xfrm>
            <a:off x="3762275" y="1668652"/>
            <a:ext cx="13008982" cy="4272642"/>
          </a:xfrm>
        </p:spPr>
        <p:txBody>
          <a:bodyPr>
            <a:noAutofit/>
          </a:bodyPr>
          <a:lstStyle/>
          <a:p>
            <a:r>
              <a:rPr kumimoji="1" lang="cs-CZ" altLang="ja-JP" sz="2600" b="1" dirty="0">
                <a:solidFill>
                  <a:srgbClr val="FDB700"/>
                </a:solidFill>
              </a:rPr>
              <a:t> </a:t>
            </a:r>
            <a:r>
              <a:rPr kumimoji="1" lang="cs-CZ" altLang="ja-JP" sz="2800" b="1" dirty="0">
                <a:solidFill>
                  <a:srgbClr val="FDB700"/>
                </a:solidFill>
              </a:rPr>
              <a:t>E. B., Rumunsko, fyzioterapeut, m. </a:t>
            </a:r>
            <a:r>
              <a:rPr kumimoji="1" lang="cs-CZ" altLang="ja-JP" sz="2800" b="1" dirty="0" err="1">
                <a:solidFill>
                  <a:srgbClr val="FDB700"/>
                </a:solidFill>
              </a:rPr>
              <a:t>Scheuermann</a:t>
            </a:r>
            <a:br>
              <a:rPr kumimoji="1" lang="cs-CZ" altLang="ja-JP" sz="2800" b="1" dirty="0">
                <a:solidFill>
                  <a:srgbClr val="FDB700"/>
                </a:solidFill>
              </a:rPr>
            </a:br>
            <a:r>
              <a:rPr kumimoji="1" lang="cs-CZ" altLang="ja-JP" sz="2800" i="1" dirty="0"/>
              <a:t>„…Myslím si, že operační léčba má potenciál zvýšit kvalitu života a měla by být zvažována častěji. Měli by být zvažováni i pacienti, kteří mají křivku kyfózy pod 75° </a:t>
            </a:r>
            <a:r>
              <a:rPr kumimoji="1" lang="cs-CZ" altLang="ja-JP" sz="2800" i="1" dirty="0" err="1"/>
              <a:t>Cobba</a:t>
            </a:r>
            <a:r>
              <a:rPr kumimoji="1" lang="cs-CZ" altLang="ja-JP" sz="2800" i="1" dirty="0"/>
              <a:t>. Pacienti by měli mít větší možnost se v tomto rozhodnout. I když je operace komplikovaná, může zkorigovat páteř způsobem, jako žádná jiná metoda. Může zlepšit bolest i estetiku.“</a:t>
            </a:r>
          </a:p>
        </p:txBody>
      </p:sp>
    </p:spTree>
    <p:extLst>
      <p:ext uri="{BB962C8B-B14F-4D97-AF65-F5344CB8AC3E}">
        <p14:creationId xmlns:p14="http://schemas.microsoft.com/office/powerpoint/2010/main" val="3607198278"/>
      </p:ext>
    </p:extLst>
  </p:cSld>
  <p:clrMapOvr>
    <a:masterClrMapping/>
  </p:clrMapOvr>
  <mc:AlternateContent xmlns:mc="http://schemas.openxmlformats.org/markup-compatibility/2006" xmlns:p15="http://schemas.microsoft.com/office/powerpoint/2012/main">
    <mc:Choice Requires="p15">
      <p:transition advTm="3084">
        <p15:prstTrans prst="prestige"/>
      </p:transition>
    </mc:Choice>
    <mc:Fallback xmlns="">
      <p:transition advTm="3084">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16743" y="237066"/>
            <a:ext cx="15254514" cy="1770440"/>
          </a:xfrm>
        </p:spPr>
        <p:txBody>
          <a:bodyPr>
            <a:normAutofit/>
          </a:bodyPr>
          <a:lstStyle/>
          <a:p>
            <a:r>
              <a:rPr kumimoji="1" lang="cs-CZ" altLang="ja-JP" sz="6000" dirty="0">
                <a:solidFill>
                  <a:srgbClr val="FDB700"/>
                </a:solidFill>
              </a:rPr>
              <a:t>PŘESVĚDČENÍ O UKONČENÍ PROGRESE VAD PÁTEŘE PO 18. ROCE ŽIVOTA</a:t>
            </a:r>
            <a:endParaRPr kumimoji="1" lang="ja-JP" altLang="en-US" sz="6000" dirty="0">
              <a:solidFill>
                <a:schemeClr val="accent1"/>
              </a:solidFill>
            </a:endParaRP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24</a:t>
            </a:fld>
            <a:endParaRPr lang="en-US" dirty="0"/>
          </a:p>
        </p:txBody>
      </p:sp>
      <p:sp>
        <p:nvSpPr>
          <p:cNvPr id="8" name="Text Placeholder 7"/>
          <p:cNvSpPr>
            <a:spLocks noGrp="1"/>
          </p:cNvSpPr>
          <p:nvPr>
            <p:ph type="body" sz="quarter" idx="12"/>
          </p:nvPr>
        </p:nvSpPr>
        <p:spPr>
          <a:xfrm>
            <a:off x="3914019" y="2176840"/>
            <a:ext cx="13008982" cy="4272642"/>
          </a:xfrm>
        </p:spPr>
        <p:txBody>
          <a:bodyPr>
            <a:noAutofit/>
          </a:bodyPr>
          <a:lstStyle/>
          <a:p>
            <a:r>
              <a:rPr kumimoji="1" lang="cs-CZ" altLang="ja-JP" sz="2600" b="1" dirty="0">
                <a:solidFill>
                  <a:srgbClr val="FDB700"/>
                </a:solidFill>
              </a:rPr>
              <a:t> D. S., USA, zakladatel </a:t>
            </a:r>
            <a:r>
              <a:rPr kumimoji="1" lang="cs-CZ" altLang="ja-JP" sz="2600" b="1" dirty="0" err="1">
                <a:solidFill>
                  <a:srgbClr val="FDB700"/>
                </a:solidFill>
              </a:rPr>
              <a:t>Scheuermann‘s</a:t>
            </a:r>
            <a:r>
              <a:rPr kumimoji="1" lang="cs-CZ" altLang="ja-JP" sz="2600" b="1" dirty="0">
                <a:solidFill>
                  <a:srgbClr val="FDB700"/>
                </a:solidFill>
              </a:rPr>
              <a:t> </a:t>
            </a:r>
            <a:r>
              <a:rPr kumimoji="1" lang="cs-CZ" altLang="ja-JP" sz="2600" b="1" dirty="0" err="1">
                <a:solidFill>
                  <a:srgbClr val="FDB700"/>
                </a:solidFill>
              </a:rPr>
              <a:t>Disease</a:t>
            </a:r>
            <a:r>
              <a:rPr kumimoji="1" lang="cs-CZ" altLang="ja-JP" sz="2600" b="1" dirty="0">
                <a:solidFill>
                  <a:srgbClr val="FDB700"/>
                </a:solidFill>
              </a:rPr>
              <a:t> </a:t>
            </a:r>
            <a:r>
              <a:rPr kumimoji="1" lang="cs-CZ" altLang="ja-JP" sz="2600" b="1" dirty="0" err="1">
                <a:solidFill>
                  <a:srgbClr val="FDB700"/>
                </a:solidFill>
              </a:rPr>
              <a:t>Fund</a:t>
            </a:r>
            <a:r>
              <a:rPr kumimoji="1" lang="cs-CZ" altLang="ja-JP" sz="2600" b="1" dirty="0">
                <a:solidFill>
                  <a:srgbClr val="FDB700"/>
                </a:solidFill>
              </a:rPr>
              <a:t>, m. </a:t>
            </a:r>
            <a:r>
              <a:rPr kumimoji="1" lang="cs-CZ" altLang="ja-JP" sz="2600" b="1" dirty="0" err="1">
                <a:solidFill>
                  <a:srgbClr val="FDB700"/>
                </a:solidFill>
              </a:rPr>
              <a:t>Scheuermann</a:t>
            </a:r>
            <a:r>
              <a:rPr kumimoji="1" lang="cs-CZ" altLang="ja-JP" sz="2600" b="1" dirty="0">
                <a:solidFill>
                  <a:srgbClr val="FDB700"/>
                </a:solidFill>
              </a:rPr>
              <a:t>: </a:t>
            </a:r>
            <a:br>
              <a:rPr kumimoji="1" lang="cs-CZ" altLang="ja-JP" sz="2600" b="1" dirty="0">
                <a:solidFill>
                  <a:srgbClr val="FDB700"/>
                </a:solidFill>
              </a:rPr>
            </a:br>
            <a:r>
              <a:rPr kumimoji="1" lang="cs-CZ" altLang="ja-JP" sz="2600" i="1" dirty="0"/>
              <a:t>„…Kvůli m. </a:t>
            </a:r>
            <a:r>
              <a:rPr kumimoji="1" lang="cs-CZ" altLang="ja-JP" sz="2600" i="1" dirty="0" err="1"/>
              <a:t>Scheuermann</a:t>
            </a:r>
            <a:r>
              <a:rPr kumimoji="1" lang="cs-CZ" altLang="ja-JP" sz="2600" i="1" dirty="0"/>
              <a:t> jsem měl postupující bolesti zad, paží a nohou. Čím dál tím více omezovala moje aktivity a pohyb… Snažil jsem se dělat vše proto, abych oddálil operaci. Ale v jednom bodě byly ploténky natolik zdegenerované a bolest tak vysoká, že jsem téměř nemohl chodit a běžné denní činnosti se staly prakticky nemožné....“</a:t>
            </a:r>
            <a:endParaRPr kumimoji="1" lang="cs-CZ" altLang="ja-JP" sz="2600" dirty="0">
              <a:solidFill>
                <a:srgbClr val="FDB700"/>
              </a:solidFill>
            </a:endParaRPr>
          </a:p>
          <a:p>
            <a:r>
              <a:rPr kumimoji="1" lang="cs-CZ" altLang="ja-JP" sz="2600" b="1" dirty="0">
                <a:solidFill>
                  <a:srgbClr val="FDB700"/>
                </a:solidFill>
              </a:rPr>
              <a:t> E. F., ČR, Lektorka tance a pilates, idiopatická skolióza:</a:t>
            </a:r>
            <a:br>
              <a:rPr kumimoji="1" lang="cs-CZ" altLang="ja-JP" sz="2600" i="1" dirty="0"/>
            </a:br>
            <a:r>
              <a:rPr kumimoji="1" lang="cs-CZ" altLang="ja-JP" sz="2600" i="1" dirty="0"/>
              <a:t>„…Začala jsem pociťovat čím dál větší bolesti páteře… Necítím se kvůli nim dobře, jsem nervózní a netrpělivá. Obávám se, jak budou záda vypadat za 10 let…."</a:t>
            </a:r>
            <a:endParaRPr kumimoji="1" lang="cs-CZ" altLang="ja-JP" sz="2600" dirty="0">
              <a:solidFill>
                <a:srgbClr val="FDB700"/>
              </a:solidFill>
            </a:endParaRPr>
          </a:p>
          <a:p>
            <a:r>
              <a:rPr kumimoji="1" lang="cs-CZ" altLang="ja-JP" sz="2600" b="1" dirty="0">
                <a:solidFill>
                  <a:srgbClr val="FDB700"/>
                </a:solidFill>
              </a:rPr>
              <a:t> E. B., ČR, 45 let, živnostnice, fyzioterapeutka, m. </a:t>
            </a:r>
            <a:r>
              <a:rPr kumimoji="1" lang="cs-CZ" altLang="ja-JP" sz="2600" b="1" dirty="0" err="1">
                <a:solidFill>
                  <a:srgbClr val="FDB700"/>
                </a:solidFill>
              </a:rPr>
              <a:t>Scheuermann</a:t>
            </a:r>
            <a:r>
              <a:rPr kumimoji="1" lang="cs-CZ" altLang="ja-JP" sz="2600" b="1" dirty="0">
                <a:solidFill>
                  <a:srgbClr val="FDB700"/>
                </a:solidFill>
              </a:rPr>
              <a:t>:</a:t>
            </a:r>
            <a:br>
              <a:rPr kumimoji="1" lang="cs-CZ" altLang="ja-JP" sz="2600" b="1" dirty="0">
                <a:solidFill>
                  <a:srgbClr val="FDB700"/>
                </a:solidFill>
              </a:rPr>
            </a:br>
            <a:r>
              <a:rPr kumimoji="1" lang="cs-CZ" altLang="ja-JP" sz="2600" i="1" dirty="0"/>
              <a:t>„…Bolesti se střídavě vracely, a postupně se stávaly čím dál tím silnější…“</a:t>
            </a:r>
          </a:p>
          <a:p>
            <a:r>
              <a:rPr kumimoji="1" lang="cs-CZ" altLang="ja-JP" sz="2600" b="1" dirty="0">
                <a:solidFill>
                  <a:srgbClr val="FDB700"/>
                </a:solidFill>
              </a:rPr>
              <a:t> </a:t>
            </a:r>
            <a:r>
              <a:rPr kumimoji="1" lang="en-US" altLang="ja-JP" sz="2600" b="1" dirty="0">
                <a:solidFill>
                  <a:srgbClr val="FDB700"/>
                </a:solidFill>
              </a:rPr>
              <a:t>L. L.</a:t>
            </a:r>
            <a:r>
              <a:rPr kumimoji="1" lang="cs-CZ" altLang="ja-JP" sz="2600" b="1" dirty="0">
                <a:solidFill>
                  <a:srgbClr val="FDB700"/>
                </a:solidFill>
              </a:rPr>
              <a:t>, ČR, žena, 36 let,</a:t>
            </a:r>
            <a:r>
              <a:rPr kumimoji="1" lang="en-US" altLang="ja-JP" sz="2600" b="1" dirty="0">
                <a:solidFill>
                  <a:srgbClr val="FDB700"/>
                </a:solidFill>
              </a:rPr>
              <a:t> </a:t>
            </a:r>
            <a:r>
              <a:rPr kumimoji="1" lang="cs-CZ" altLang="ja-JP" sz="2600" b="1" dirty="0">
                <a:solidFill>
                  <a:srgbClr val="FDB700"/>
                </a:solidFill>
              </a:rPr>
              <a:t>b</a:t>
            </a:r>
            <a:r>
              <a:rPr kumimoji="1" lang="en-US" altLang="ja-JP" sz="2600" b="1" dirty="0" err="1">
                <a:solidFill>
                  <a:srgbClr val="FDB700"/>
                </a:solidFill>
              </a:rPr>
              <a:t>ývalá</a:t>
            </a:r>
            <a:r>
              <a:rPr kumimoji="1" lang="en-US" altLang="ja-JP" sz="2600" b="1" dirty="0">
                <a:solidFill>
                  <a:srgbClr val="FDB700"/>
                </a:solidFill>
              </a:rPr>
              <a:t> </a:t>
            </a:r>
            <a:r>
              <a:rPr kumimoji="1" lang="en-US" altLang="ja-JP" sz="2600" b="1" dirty="0" err="1">
                <a:solidFill>
                  <a:srgbClr val="FDB700"/>
                </a:solidFill>
              </a:rPr>
              <a:t>ošetřovatelka</a:t>
            </a:r>
            <a:r>
              <a:rPr kumimoji="1" lang="cs-CZ" altLang="ja-JP" sz="2600" b="1" dirty="0">
                <a:solidFill>
                  <a:srgbClr val="FDB700"/>
                </a:solidFill>
              </a:rPr>
              <a:t> (</a:t>
            </a:r>
            <a:r>
              <a:rPr kumimoji="1" lang="en-US" altLang="ja-JP" sz="2600" b="1" dirty="0" err="1">
                <a:solidFill>
                  <a:srgbClr val="FDB700"/>
                </a:solidFill>
              </a:rPr>
              <a:t>nyní</a:t>
            </a:r>
            <a:r>
              <a:rPr kumimoji="1" lang="en-US" altLang="ja-JP" sz="2600" b="1" dirty="0">
                <a:solidFill>
                  <a:srgbClr val="FDB700"/>
                </a:solidFill>
              </a:rPr>
              <a:t> </a:t>
            </a:r>
            <a:r>
              <a:rPr kumimoji="1" lang="en-US" altLang="ja-JP" sz="2600" b="1" dirty="0" err="1">
                <a:solidFill>
                  <a:srgbClr val="FDB700"/>
                </a:solidFill>
              </a:rPr>
              <a:t>na</a:t>
            </a:r>
            <a:r>
              <a:rPr kumimoji="1" lang="en-US" altLang="ja-JP" sz="2600" b="1" dirty="0">
                <a:solidFill>
                  <a:srgbClr val="FDB700"/>
                </a:solidFill>
              </a:rPr>
              <a:t> ID</a:t>
            </a:r>
            <a:r>
              <a:rPr kumimoji="1" lang="cs-CZ" altLang="ja-JP" sz="2600" b="1" dirty="0">
                <a:solidFill>
                  <a:srgbClr val="FDB700"/>
                </a:solidFill>
              </a:rPr>
              <a:t>), m. </a:t>
            </a:r>
            <a:r>
              <a:rPr kumimoji="1" lang="cs-CZ" altLang="ja-JP" sz="2600" b="1" dirty="0" err="1">
                <a:solidFill>
                  <a:srgbClr val="FDB700"/>
                </a:solidFill>
              </a:rPr>
              <a:t>Scheuermann</a:t>
            </a:r>
            <a:r>
              <a:rPr kumimoji="1" lang="cs-CZ" altLang="ja-JP" sz="2600" b="1" dirty="0">
                <a:solidFill>
                  <a:srgbClr val="FDB700"/>
                </a:solidFill>
              </a:rPr>
              <a:t>:</a:t>
            </a:r>
            <a:br>
              <a:rPr kumimoji="1" lang="cs-CZ" altLang="ja-JP" sz="2600" b="1" dirty="0">
                <a:solidFill>
                  <a:srgbClr val="FDB700"/>
                </a:solidFill>
              </a:rPr>
            </a:br>
            <a:r>
              <a:rPr kumimoji="1" lang="cs-CZ" altLang="ja-JP" sz="2600" i="1" dirty="0"/>
              <a:t>„…Bolesti začaly ve 20 letech. Ale dalo se to ještě vydržet. Nyní je mi 36, a mám silné bolesti hrudní i krční páteře, i když dělám jen domácí práce. Nikdy bych nevěřila, že by mě toto mohlo tak ovlivnit život…“</a:t>
            </a:r>
          </a:p>
        </p:txBody>
      </p:sp>
    </p:spTree>
    <p:extLst>
      <p:ext uri="{BB962C8B-B14F-4D97-AF65-F5344CB8AC3E}">
        <p14:creationId xmlns:p14="http://schemas.microsoft.com/office/powerpoint/2010/main" val="1651323392"/>
      </p:ext>
    </p:extLst>
  </p:cSld>
  <p:clrMapOvr>
    <a:masterClrMapping/>
  </p:clrMapOvr>
  <mc:AlternateContent xmlns:mc="http://schemas.openxmlformats.org/markup-compatibility/2006" xmlns:p15="http://schemas.microsoft.com/office/powerpoint/2012/main">
    <mc:Choice Requires="p15">
      <p:transition advTm="3084">
        <p15:prstTrans prst="prestige"/>
      </p:transition>
    </mc:Choice>
    <mc:Fallback xmlns="">
      <p:transition advTm="3084">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339F922C-C7E9-EE23-F577-29213E6A3F5D}"/>
              </a:ext>
            </a:extLst>
          </p:cNvPr>
          <p:cNvPicPr>
            <a:picLocks noGrp="1" noChangeAspect="1"/>
          </p:cNvPicPr>
          <p:nvPr>
            <p:ph type="pic" sz="quarter" idx="13"/>
          </p:nvPr>
        </p:nvPicPr>
        <p:blipFill>
          <a:blip r:embed="rId2"/>
          <a:srcRect t="4497" b="4497"/>
          <a:stretch/>
        </p:blipFill>
        <p:spPr/>
      </p:pic>
      <p:sp>
        <p:nvSpPr>
          <p:cNvPr id="6" name="Text Placeholder 5"/>
          <p:cNvSpPr>
            <a:spLocks noGrp="1"/>
          </p:cNvSpPr>
          <p:nvPr>
            <p:ph type="body" sz="quarter" idx="12"/>
          </p:nvPr>
        </p:nvSpPr>
        <p:spPr/>
        <p:txBody>
          <a:bodyPr/>
          <a:lstStyle/>
          <a:p>
            <a:endParaRPr kumimoji="1" lang="ja-JP" altLang="en-US"/>
          </a:p>
        </p:txBody>
      </p:sp>
      <p:sp>
        <p:nvSpPr>
          <p:cNvPr id="5" name="Title 4"/>
          <p:cNvSpPr>
            <a:spLocks noGrp="1"/>
          </p:cNvSpPr>
          <p:nvPr>
            <p:ph type="title"/>
          </p:nvPr>
        </p:nvSpPr>
        <p:spPr/>
        <p:txBody>
          <a:bodyPr/>
          <a:lstStyle/>
          <a:p>
            <a:r>
              <a:rPr kumimoji="1" lang="cs-CZ" altLang="ja-JP" dirty="0">
                <a:solidFill>
                  <a:srgbClr val="FDB700"/>
                </a:solidFill>
              </a:rPr>
              <a:t>ZÁVĚR</a:t>
            </a:r>
            <a:endParaRPr kumimoji="1" lang="ja-JP" altLang="en-US" dirty="0">
              <a:solidFill>
                <a:srgbClr val="FDB700"/>
              </a:solidFill>
            </a:endParaRPr>
          </a:p>
        </p:txBody>
      </p:sp>
    </p:spTree>
    <p:extLst>
      <p:ext uri="{BB962C8B-B14F-4D97-AF65-F5344CB8AC3E}">
        <p14:creationId xmlns:p14="http://schemas.microsoft.com/office/powerpoint/2010/main" val="1780134617"/>
      </p:ext>
    </p:extLst>
  </p:cSld>
  <p:clrMapOvr>
    <a:masterClrMapping/>
  </p:clrMapOvr>
  <mc:AlternateContent xmlns:mc="http://schemas.openxmlformats.org/markup-compatibility/2006" xmlns:p15="http://schemas.microsoft.com/office/powerpoint/2012/main">
    <mc:Choice Requires="p15">
      <p:transition spd="slow" advTm="3084">
        <p15:prstTrans prst="prestige"/>
      </p:transition>
    </mc:Choice>
    <mc:Fallback xmlns="">
      <p:transition spd="slow" advTm="3084">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90575" y="3986313"/>
            <a:ext cx="16706850" cy="2312785"/>
          </a:xfrm>
        </p:spPr>
        <p:txBody>
          <a:bodyPr>
            <a:normAutofit fontScale="90000"/>
          </a:bodyPr>
          <a:lstStyle/>
          <a:p>
            <a:pPr algn="l"/>
            <a:r>
              <a:rPr lang="cs-CZ" altLang="ja-JP" dirty="0">
                <a:latin typeface="Roboto Bold"/>
              </a:rPr>
              <a:t>           </a:t>
            </a:r>
            <a:r>
              <a:rPr kumimoji="1" lang="cs-CZ" altLang="ja-JP" dirty="0">
                <a:solidFill>
                  <a:srgbClr val="FDB700"/>
                </a:solidFill>
                <a:latin typeface="Roboto Bold"/>
                <a:cs typeface="Roboto Bold"/>
              </a:rPr>
              <a:t> </a:t>
            </a:r>
            <a:br>
              <a:rPr kumimoji="1" lang="cs-CZ" altLang="ja-JP" dirty="0">
                <a:solidFill>
                  <a:srgbClr val="FDB700"/>
                </a:solidFill>
                <a:latin typeface="Roboto Bold"/>
                <a:cs typeface="Roboto Bold"/>
              </a:rPr>
            </a:br>
            <a:r>
              <a:rPr kumimoji="1" lang="cs-CZ" altLang="ja-JP" dirty="0">
                <a:solidFill>
                  <a:srgbClr val="FDB700"/>
                </a:solidFill>
                <a:latin typeface="Roboto Bold"/>
                <a:cs typeface="Roboto Bold"/>
              </a:rPr>
              <a:t>             Jaké navrhujeme změny?</a:t>
            </a:r>
            <a:br>
              <a:rPr lang="cs-CZ" altLang="ja-JP" dirty="0"/>
            </a:br>
            <a:br>
              <a:rPr lang="cs-CZ" altLang="ja-JP" dirty="0"/>
            </a:br>
            <a:r>
              <a:rPr kumimoji="1" lang="cs-CZ" altLang="ja-JP" sz="4700" dirty="0">
                <a:latin typeface="Roboto" panose="02000000000000000000" pitchFamily="2" charset="0"/>
                <a:ea typeface="Roboto" panose="02000000000000000000" pitchFamily="2" charset="0"/>
                <a:cs typeface="Roboto" panose="02000000000000000000" pitchFamily="2" charset="0"/>
              </a:rPr>
              <a:t>1️⃣ Důkladné testování (pediatři i specialisté), včetně méně výrazných</a:t>
            </a:r>
            <a:br>
              <a:rPr kumimoji="1" lang="cs-CZ" altLang="ja-JP" sz="4700" dirty="0">
                <a:latin typeface="Roboto" panose="02000000000000000000" pitchFamily="2" charset="0"/>
                <a:ea typeface="Roboto" panose="02000000000000000000" pitchFamily="2" charset="0"/>
                <a:cs typeface="Roboto" panose="02000000000000000000" pitchFamily="2" charset="0"/>
              </a:rPr>
            </a:br>
            <a:r>
              <a:rPr kumimoji="1" lang="cs-CZ" altLang="ja-JP" sz="4700" dirty="0">
                <a:latin typeface="Roboto" panose="02000000000000000000" pitchFamily="2" charset="0"/>
                <a:ea typeface="Roboto" panose="02000000000000000000" pitchFamily="2" charset="0"/>
                <a:cs typeface="Roboto" panose="02000000000000000000" pitchFamily="2" charset="0"/>
              </a:rPr>
              <a:t>       a atypických křivek</a:t>
            </a:r>
            <a:br>
              <a:rPr kumimoji="1" lang="cs-CZ" altLang="ja-JP" sz="4700" dirty="0">
                <a:latin typeface="Roboto" panose="02000000000000000000" pitchFamily="2" charset="0"/>
                <a:ea typeface="Roboto" panose="02000000000000000000" pitchFamily="2" charset="0"/>
                <a:cs typeface="Roboto" panose="02000000000000000000" pitchFamily="2" charset="0"/>
              </a:rPr>
            </a:br>
            <a:br>
              <a:rPr kumimoji="1" lang="cs-CZ" altLang="ja-JP" sz="4700" dirty="0">
                <a:latin typeface="Roboto" panose="02000000000000000000" pitchFamily="2" charset="0"/>
                <a:ea typeface="Roboto" panose="02000000000000000000" pitchFamily="2" charset="0"/>
                <a:cs typeface="Roboto" panose="02000000000000000000" pitchFamily="2" charset="0"/>
              </a:rPr>
            </a:br>
            <a:r>
              <a:rPr kumimoji="1" lang="cs-CZ" altLang="ja-JP" sz="4700" dirty="0">
                <a:latin typeface="Roboto" panose="02000000000000000000" pitchFamily="2" charset="0"/>
                <a:ea typeface="Roboto" panose="02000000000000000000" pitchFamily="2" charset="0"/>
                <a:cs typeface="Roboto" panose="02000000000000000000" pitchFamily="2" charset="0"/>
              </a:rPr>
              <a:t>2️⃣ Důraz na včasnou všestrannou léčbu s významnou rolí denní</a:t>
            </a:r>
            <a:br>
              <a:rPr kumimoji="1" lang="cs-CZ" altLang="ja-JP" sz="4700" dirty="0">
                <a:latin typeface="Roboto" panose="02000000000000000000" pitchFamily="2" charset="0"/>
                <a:ea typeface="Roboto" panose="02000000000000000000" pitchFamily="2" charset="0"/>
                <a:cs typeface="Roboto" panose="02000000000000000000" pitchFamily="2" charset="0"/>
              </a:rPr>
            </a:br>
            <a:r>
              <a:rPr kumimoji="1" lang="cs-CZ" altLang="ja-JP" sz="4700" dirty="0">
                <a:latin typeface="Roboto" panose="02000000000000000000" pitchFamily="2" charset="0"/>
                <a:ea typeface="Roboto" panose="02000000000000000000" pitchFamily="2" charset="0"/>
                <a:cs typeface="Roboto" panose="02000000000000000000" pitchFamily="2" charset="0"/>
              </a:rPr>
              <a:t>       specializované rehabilitace a </a:t>
            </a:r>
            <a:r>
              <a:rPr kumimoji="1" lang="cs-CZ" altLang="ja-JP" sz="4700" dirty="0" err="1">
                <a:latin typeface="Roboto" panose="02000000000000000000" pitchFamily="2" charset="0"/>
                <a:ea typeface="Roboto" panose="02000000000000000000" pitchFamily="2" charset="0"/>
                <a:cs typeface="Roboto" panose="02000000000000000000" pitchFamily="2" charset="0"/>
              </a:rPr>
              <a:t>korzetoterapie</a:t>
            </a:r>
            <a:br>
              <a:rPr kumimoji="1" lang="cs-CZ" altLang="ja-JP" sz="4700" dirty="0">
                <a:latin typeface="Roboto" panose="02000000000000000000" pitchFamily="2" charset="0"/>
                <a:ea typeface="Roboto" panose="02000000000000000000" pitchFamily="2" charset="0"/>
                <a:cs typeface="Roboto" panose="02000000000000000000" pitchFamily="2" charset="0"/>
              </a:rPr>
            </a:br>
            <a:br>
              <a:rPr kumimoji="1" lang="cs-CZ" altLang="ja-JP" sz="4700" dirty="0">
                <a:latin typeface="Roboto" panose="02000000000000000000" pitchFamily="2" charset="0"/>
                <a:ea typeface="Roboto" panose="02000000000000000000" pitchFamily="2" charset="0"/>
                <a:cs typeface="Roboto" panose="02000000000000000000" pitchFamily="2" charset="0"/>
              </a:rPr>
            </a:br>
            <a:r>
              <a:rPr kumimoji="1" lang="cs-CZ" altLang="ja-JP" sz="4700" dirty="0">
                <a:latin typeface="Roboto" panose="02000000000000000000" pitchFamily="2" charset="0"/>
                <a:ea typeface="Roboto" panose="02000000000000000000" pitchFamily="2" charset="0"/>
                <a:cs typeface="Roboto" panose="02000000000000000000" pitchFamily="2" charset="0"/>
              </a:rPr>
              <a:t>3️⃣ </a:t>
            </a:r>
            <a:r>
              <a:rPr kumimoji="1" lang="cs-CZ" altLang="ja-JP" sz="4700" b="1" dirty="0">
                <a:latin typeface="Roboto" panose="02000000000000000000" pitchFamily="2" charset="0"/>
                <a:ea typeface="Roboto" panose="02000000000000000000" pitchFamily="2" charset="0"/>
                <a:cs typeface="Roboto" panose="02000000000000000000" pitchFamily="2" charset="0"/>
              </a:rPr>
              <a:t>Kontrolní mechanismus k pediatrickým preventivním prohlídkám</a:t>
            </a:r>
            <a:br>
              <a:rPr kumimoji="1" lang="cs-CZ" altLang="ja-JP" sz="4700" b="1" dirty="0">
                <a:latin typeface="Roboto" panose="02000000000000000000" pitchFamily="2" charset="0"/>
                <a:ea typeface="Roboto" panose="02000000000000000000" pitchFamily="2" charset="0"/>
                <a:cs typeface="Roboto" panose="02000000000000000000" pitchFamily="2" charset="0"/>
              </a:rPr>
            </a:br>
            <a:r>
              <a:rPr kumimoji="1" lang="cs-CZ" altLang="ja-JP" sz="4700" b="1" dirty="0">
                <a:latin typeface="Roboto" panose="02000000000000000000" pitchFamily="2" charset="0"/>
                <a:ea typeface="Roboto" panose="02000000000000000000" pitchFamily="2" charset="0"/>
                <a:cs typeface="Roboto" panose="02000000000000000000" pitchFamily="2" charset="0"/>
              </a:rPr>
              <a:t>       = ortopedický, rentgenový, genetický nebo jiný screening</a:t>
            </a:r>
            <a:br>
              <a:rPr kumimoji="1" lang="cs-CZ" altLang="ja-JP" sz="4700" b="1" dirty="0">
                <a:latin typeface="Roboto" panose="02000000000000000000" pitchFamily="2" charset="0"/>
                <a:ea typeface="Roboto" panose="02000000000000000000" pitchFamily="2" charset="0"/>
                <a:cs typeface="Roboto" panose="02000000000000000000" pitchFamily="2" charset="0"/>
              </a:rPr>
            </a:br>
            <a:br>
              <a:rPr kumimoji="1" lang="cs-CZ" altLang="ja-JP" sz="4700" b="1" dirty="0">
                <a:latin typeface="Roboto" panose="02000000000000000000" pitchFamily="2" charset="0"/>
                <a:ea typeface="Roboto" panose="02000000000000000000" pitchFamily="2" charset="0"/>
                <a:cs typeface="Roboto" panose="02000000000000000000" pitchFamily="2" charset="0"/>
              </a:rPr>
            </a:br>
            <a:r>
              <a:rPr kumimoji="1" lang="cs-CZ" altLang="ja-JP" sz="4700" b="1" dirty="0">
                <a:latin typeface="Roboto" panose="02000000000000000000" pitchFamily="2" charset="0"/>
                <a:ea typeface="Roboto" panose="02000000000000000000" pitchFamily="2" charset="0"/>
                <a:cs typeface="Roboto" panose="02000000000000000000" pitchFamily="2" charset="0"/>
              </a:rPr>
              <a:t>4️⃣ </a:t>
            </a:r>
            <a:r>
              <a:rPr kumimoji="1" lang="cs-CZ" altLang="ja-JP" sz="4700" b="1" dirty="0">
                <a:solidFill>
                  <a:srgbClr val="FF0000"/>
                </a:solidFill>
                <a:latin typeface="Roboto" panose="02000000000000000000" pitchFamily="2" charset="0"/>
                <a:ea typeface="Roboto" panose="02000000000000000000" pitchFamily="2" charset="0"/>
                <a:cs typeface="Roboto" panose="02000000000000000000" pitchFamily="2" charset="0"/>
              </a:rPr>
              <a:t>Hlavní cíl: </a:t>
            </a:r>
            <a:r>
              <a:rPr kumimoji="1" lang="cs-CZ" altLang="ja-JP" sz="4700" b="1" dirty="0">
                <a:latin typeface="Roboto" panose="02000000000000000000" pitchFamily="2" charset="0"/>
                <a:ea typeface="Roboto" panose="02000000000000000000" pitchFamily="2" charset="0"/>
                <a:cs typeface="Roboto" panose="02000000000000000000" pitchFamily="2" charset="0"/>
              </a:rPr>
              <a:t>Nižší role náhody v záchytu, více systematického</a:t>
            </a:r>
            <a:br>
              <a:rPr kumimoji="1" lang="cs-CZ" altLang="ja-JP" sz="4700" b="1" dirty="0">
                <a:latin typeface="Roboto" panose="02000000000000000000" pitchFamily="2" charset="0"/>
                <a:ea typeface="Roboto" panose="02000000000000000000" pitchFamily="2" charset="0"/>
                <a:cs typeface="Roboto" panose="02000000000000000000" pitchFamily="2" charset="0"/>
              </a:rPr>
            </a:br>
            <a:r>
              <a:rPr kumimoji="1" lang="cs-CZ" altLang="ja-JP" sz="4700" b="1" dirty="0">
                <a:latin typeface="Roboto" panose="02000000000000000000" pitchFamily="2" charset="0"/>
                <a:ea typeface="Roboto" panose="02000000000000000000" pitchFamily="2" charset="0"/>
                <a:cs typeface="Roboto" panose="02000000000000000000" pitchFamily="2" charset="0"/>
              </a:rPr>
              <a:t>                          testování</a:t>
            </a:r>
            <a:br>
              <a:rPr lang="cs-CZ" altLang="ja-JP" dirty="0">
                <a:latin typeface="Roboto" panose="02000000000000000000" pitchFamily="2" charset="0"/>
                <a:ea typeface="Roboto" panose="02000000000000000000" pitchFamily="2" charset="0"/>
                <a:cs typeface="Roboto" panose="02000000000000000000" pitchFamily="2" charset="0"/>
              </a:rPr>
            </a:br>
            <a:br>
              <a:rPr lang="cs-CZ" altLang="ja-JP" dirty="0"/>
            </a:br>
            <a:endParaRPr kumimoji="1" lang="ja-JP" altLang="en-US" dirty="0"/>
          </a:p>
        </p:txBody>
      </p:sp>
    </p:spTree>
    <p:extLst>
      <p:ext uri="{BB962C8B-B14F-4D97-AF65-F5344CB8AC3E}">
        <p14:creationId xmlns:p14="http://schemas.microsoft.com/office/powerpoint/2010/main" val="1017350307"/>
      </p:ext>
    </p:extLst>
  </p:cSld>
  <p:clrMapOvr>
    <a:masterClrMapping/>
  </p:clrMapOvr>
  <mc:AlternateContent xmlns:mc="http://schemas.openxmlformats.org/markup-compatibility/2006" xmlns:p15="http://schemas.microsoft.com/office/powerpoint/2012/main">
    <mc:Choice Requires="p15">
      <p:transition spd="slow" advTm="3084">
        <p15:prstTrans prst="prestige"/>
      </p:transition>
    </mc:Choice>
    <mc:Fallback xmlns="">
      <p:transition spd="slow" advTm="3084">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10733" y="2642331"/>
            <a:ext cx="15866533" cy="5000749"/>
          </a:xfrm>
        </p:spPr>
        <p:txBody>
          <a:bodyPr>
            <a:noAutofit/>
          </a:bodyPr>
          <a:lstStyle/>
          <a:p>
            <a:r>
              <a:rPr kumimoji="1" lang="cs-CZ" altLang="ja-JP" sz="5800" dirty="0"/>
              <a:t>Děkujeme českým, slovenských i zahraničních pacientů se </a:t>
            </a:r>
            <a:r>
              <a:rPr kumimoji="1" lang="cs-CZ" altLang="ja-JP" sz="5800" b="1" dirty="0" err="1"/>
              <a:t>Scheuermannovou</a:t>
            </a:r>
            <a:r>
              <a:rPr kumimoji="1" lang="cs-CZ" altLang="ja-JP" sz="5800" b="1" dirty="0"/>
              <a:t> kyfózou a idiopatickou skoliózou</a:t>
            </a:r>
            <a:r>
              <a:rPr kumimoji="1" lang="cs-CZ" altLang="ja-JP" sz="5800" dirty="0"/>
              <a:t>, že se rozhodli s námi sdílet své příběhy. Za příběhy svých pacientů děkujeme také zdravotníkům.</a:t>
            </a:r>
            <a:br>
              <a:rPr kumimoji="1" lang="cs-CZ" altLang="ja-JP" sz="5800" dirty="0"/>
            </a:br>
            <a:br>
              <a:rPr kumimoji="1" lang="cs-CZ" altLang="ja-JP" sz="5800" dirty="0"/>
            </a:br>
            <a:r>
              <a:rPr kumimoji="1" lang="cs-CZ" altLang="ja-JP" sz="5800" dirty="0"/>
              <a:t>Pacientské pohledy naznačují </a:t>
            </a:r>
            <a:r>
              <a:rPr kumimoji="1" lang="cs-CZ" altLang="ja-JP" sz="5800" b="1" dirty="0"/>
              <a:t>možná problematická místa v systému péče</a:t>
            </a:r>
            <a:r>
              <a:rPr kumimoji="1" lang="cs-CZ" altLang="ja-JP" sz="5800" dirty="0"/>
              <a:t>. Nemálo pacientů dostává kvalitní péči, ale tam změna není nutná.</a:t>
            </a:r>
            <a:endParaRPr kumimoji="1" lang="ja-JP" altLang="en-US" sz="5800" u="sng" dirty="0">
              <a:solidFill>
                <a:srgbClr val="FDB700"/>
              </a:solidFill>
            </a:endParaRPr>
          </a:p>
        </p:txBody>
      </p:sp>
    </p:spTree>
    <p:extLst>
      <p:ext uri="{BB962C8B-B14F-4D97-AF65-F5344CB8AC3E}">
        <p14:creationId xmlns:p14="http://schemas.microsoft.com/office/powerpoint/2010/main" val="3907118696"/>
      </p:ext>
    </p:extLst>
  </p:cSld>
  <p:clrMapOvr>
    <a:masterClrMapping/>
  </p:clrMapOvr>
  <mc:AlternateContent xmlns:mc="http://schemas.openxmlformats.org/markup-compatibility/2006" xmlns:p15="http://schemas.microsoft.com/office/powerpoint/2012/main">
    <mc:Choice Requires="p15">
      <p:transition spd="slow" advTm="3084">
        <p15:prstTrans prst="prestige"/>
      </p:transition>
    </mc:Choice>
    <mc:Fallback xmlns="">
      <p:transition spd="slow" advTm="3084">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2642331"/>
            <a:ext cx="16916400" cy="5000749"/>
          </a:xfrm>
        </p:spPr>
        <p:txBody>
          <a:bodyPr>
            <a:noAutofit/>
          </a:bodyPr>
          <a:lstStyle/>
          <a:p>
            <a:r>
              <a:rPr kumimoji="1" lang="cs-CZ" altLang="ja-JP" sz="5000" dirty="0"/>
              <a:t>Pacienti se pochvalně vyjadřují o </a:t>
            </a:r>
            <a:r>
              <a:rPr kumimoji="1" lang="cs-CZ" altLang="ja-JP" sz="5000" dirty="0" err="1"/>
              <a:t>superspecializované</a:t>
            </a:r>
            <a:r>
              <a:rPr kumimoji="1" lang="cs-CZ" altLang="ja-JP" sz="5000" dirty="0"/>
              <a:t> péči pro vady páteře.</a:t>
            </a:r>
            <a:br>
              <a:rPr kumimoji="1" lang="cs-CZ" altLang="ja-JP" sz="5000" dirty="0"/>
            </a:br>
            <a:br>
              <a:rPr kumimoji="1" lang="cs-CZ" altLang="ja-JP" sz="5000" dirty="0"/>
            </a:br>
            <a:r>
              <a:rPr kumimoji="1" lang="cs-CZ" altLang="ja-JP" sz="5000" b="1" dirty="0"/>
              <a:t>Většina z nich se však k této péči nedostane, a nemálo z nich uniká, nebo je nedostatečně léčeno, na pracovištích, která nejsou na vady páteře úzce specializována.</a:t>
            </a:r>
            <a:br>
              <a:rPr kumimoji="1" lang="cs-CZ" altLang="ja-JP" sz="5000" b="1" dirty="0">
                <a:solidFill>
                  <a:srgbClr val="FDB700"/>
                </a:solidFill>
              </a:rPr>
            </a:br>
            <a:br>
              <a:rPr kumimoji="1" lang="cs-CZ" altLang="ja-JP" sz="5000" b="1" dirty="0">
                <a:solidFill>
                  <a:srgbClr val="FDB700"/>
                </a:solidFill>
              </a:rPr>
            </a:br>
            <a:r>
              <a:rPr kumimoji="1" lang="cs-CZ" altLang="ja-JP" sz="5000" b="1" dirty="0">
                <a:solidFill>
                  <a:srgbClr val="FDB700"/>
                </a:solidFill>
              </a:rPr>
              <a:t>Např. </a:t>
            </a:r>
            <a:r>
              <a:rPr kumimoji="1" lang="cs-CZ" altLang="ja-JP" sz="5000" b="1" dirty="0" err="1">
                <a:solidFill>
                  <a:srgbClr val="FDB700"/>
                </a:solidFill>
              </a:rPr>
              <a:t>Scheuermannova</a:t>
            </a:r>
            <a:r>
              <a:rPr kumimoji="1" lang="cs-CZ" altLang="ja-JP" sz="5000" b="1" dirty="0">
                <a:solidFill>
                  <a:srgbClr val="FDB700"/>
                </a:solidFill>
              </a:rPr>
              <a:t> choroba se dle odhadů (Kolář nebo Tóth) zachytí pouze „málokdy“ nebo „vzácně“.</a:t>
            </a:r>
            <a:endParaRPr kumimoji="1" lang="ja-JP" altLang="en-US" sz="5000" u="sng" dirty="0"/>
          </a:p>
        </p:txBody>
      </p:sp>
    </p:spTree>
    <p:extLst>
      <p:ext uri="{BB962C8B-B14F-4D97-AF65-F5344CB8AC3E}">
        <p14:creationId xmlns:p14="http://schemas.microsoft.com/office/powerpoint/2010/main" val="261113232"/>
      </p:ext>
    </p:extLst>
  </p:cSld>
  <p:clrMapOvr>
    <a:masterClrMapping/>
  </p:clrMapOvr>
  <mc:AlternateContent xmlns:mc="http://schemas.openxmlformats.org/markup-compatibility/2006" xmlns:p15="http://schemas.microsoft.com/office/powerpoint/2012/main">
    <mc:Choice Requires="p15">
      <p:transition spd="slow" advTm="3084">
        <p15:prstTrans prst="prestige"/>
      </p:transition>
    </mc:Choice>
    <mc:Fallback xmlns="">
      <p:transition spd="slow" advTm="3084">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339F922C-C7E9-EE23-F577-29213E6A3F5D}"/>
              </a:ext>
            </a:extLst>
          </p:cNvPr>
          <p:cNvPicPr>
            <a:picLocks noGrp="1" noChangeAspect="1"/>
          </p:cNvPicPr>
          <p:nvPr>
            <p:ph type="pic" sz="quarter" idx="13"/>
          </p:nvPr>
        </p:nvPicPr>
        <p:blipFill>
          <a:blip r:embed="rId2"/>
          <a:srcRect t="4497" b="4497"/>
          <a:stretch/>
        </p:blipFill>
        <p:spPr/>
      </p:pic>
      <p:sp>
        <p:nvSpPr>
          <p:cNvPr id="6" name="Text Placeholder 5"/>
          <p:cNvSpPr>
            <a:spLocks noGrp="1"/>
          </p:cNvSpPr>
          <p:nvPr>
            <p:ph type="body" sz="quarter" idx="12"/>
          </p:nvPr>
        </p:nvSpPr>
        <p:spPr/>
        <p:txBody>
          <a:bodyPr/>
          <a:lstStyle/>
          <a:p>
            <a:endParaRPr kumimoji="1" lang="ja-JP" altLang="en-US" dirty="0"/>
          </a:p>
        </p:txBody>
      </p:sp>
      <p:sp>
        <p:nvSpPr>
          <p:cNvPr id="5" name="Title 4"/>
          <p:cNvSpPr>
            <a:spLocks noGrp="1"/>
          </p:cNvSpPr>
          <p:nvPr>
            <p:ph type="title"/>
          </p:nvPr>
        </p:nvSpPr>
        <p:spPr>
          <a:xfrm>
            <a:off x="138023" y="8385617"/>
            <a:ext cx="10609693" cy="1083126"/>
          </a:xfrm>
        </p:spPr>
        <p:txBody>
          <a:bodyPr/>
          <a:lstStyle/>
          <a:p>
            <a:r>
              <a:rPr kumimoji="1" lang="cs-CZ" altLang="ja-JP" sz="8200" dirty="0">
                <a:solidFill>
                  <a:srgbClr val="FDB700"/>
                </a:solidFill>
              </a:rPr>
              <a:t>PŘÍBĚHY PACIENTŮ</a:t>
            </a:r>
            <a:endParaRPr kumimoji="1" lang="ja-JP" altLang="en-US" sz="8200" dirty="0">
              <a:solidFill>
                <a:srgbClr val="FDB700"/>
              </a:solidFill>
            </a:endParaRPr>
          </a:p>
        </p:txBody>
      </p:sp>
    </p:spTree>
    <p:extLst>
      <p:ext uri="{BB962C8B-B14F-4D97-AF65-F5344CB8AC3E}">
        <p14:creationId xmlns:p14="http://schemas.microsoft.com/office/powerpoint/2010/main" val="3843310844"/>
      </p:ext>
    </p:extLst>
  </p:cSld>
  <p:clrMapOvr>
    <a:masterClrMapping/>
  </p:clrMapOvr>
  <mc:AlternateContent xmlns:mc="http://schemas.openxmlformats.org/markup-compatibility/2006" xmlns:p15="http://schemas.microsoft.com/office/powerpoint/2012/main">
    <mc:Choice Requires="p15">
      <p:transition spd="slow" advTm="3084">
        <p15:prstTrans prst="prestige"/>
      </p:transition>
    </mc:Choice>
    <mc:Fallback xmlns="">
      <p:transition spd="slow" advTm="3084">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16743" y="609601"/>
            <a:ext cx="15254514" cy="1651907"/>
          </a:xfrm>
        </p:spPr>
        <p:txBody>
          <a:bodyPr>
            <a:noAutofit/>
          </a:bodyPr>
          <a:lstStyle/>
          <a:p>
            <a:r>
              <a:rPr kumimoji="1" lang="cs-CZ" altLang="ja-JP" sz="6800" dirty="0">
                <a:solidFill>
                  <a:srgbClr val="FDB700"/>
                </a:solidFill>
              </a:rPr>
              <a:t>PŘESVĚDČENÍ O BEZBOLESTNOSTI VAD PÁTEŘE</a:t>
            </a:r>
            <a:endParaRPr kumimoji="1" lang="ja-JP" altLang="en-US" sz="6800" dirty="0">
              <a:solidFill>
                <a:srgbClr val="FDB700"/>
              </a:solidFill>
            </a:endParaRP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6</a:t>
            </a:fld>
            <a:endParaRPr lang="en-US" dirty="0"/>
          </a:p>
        </p:txBody>
      </p:sp>
      <p:sp>
        <p:nvSpPr>
          <p:cNvPr id="8" name="Text Placeholder 7"/>
          <p:cNvSpPr>
            <a:spLocks noGrp="1"/>
          </p:cNvSpPr>
          <p:nvPr>
            <p:ph type="body" sz="quarter" idx="12"/>
          </p:nvPr>
        </p:nvSpPr>
        <p:spPr>
          <a:xfrm>
            <a:off x="3762275" y="2447585"/>
            <a:ext cx="13008982" cy="4272642"/>
          </a:xfrm>
        </p:spPr>
        <p:txBody>
          <a:bodyPr>
            <a:noAutofit/>
          </a:bodyPr>
          <a:lstStyle/>
          <a:p>
            <a:r>
              <a:rPr kumimoji="1" lang="cs-CZ" altLang="ja-JP" sz="2600" dirty="0">
                <a:solidFill>
                  <a:srgbClr val="FDB700"/>
                </a:solidFill>
              </a:rPr>
              <a:t> </a:t>
            </a:r>
            <a:r>
              <a:rPr kumimoji="1" lang="en-US" altLang="ja-JP" sz="2600" b="1" dirty="0">
                <a:solidFill>
                  <a:srgbClr val="FDB700"/>
                </a:solidFill>
              </a:rPr>
              <a:t>A. L.,</a:t>
            </a:r>
            <a:r>
              <a:rPr kumimoji="1" lang="cs-CZ" altLang="ja-JP" sz="2600" b="1" dirty="0">
                <a:solidFill>
                  <a:srgbClr val="FDB700"/>
                </a:solidFill>
              </a:rPr>
              <a:t> ČR, pacientka,</a:t>
            </a:r>
            <a:r>
              <a:rPr kumimoji="1" lang="en-US" altLang="ja-JP" sz="2600" b="1" dirty="0">
                <a:solidFill>
                  <a:srgbClr val="FDB700"/>
                </a:solidFill>
              </a:rPr>
              <a:t> </a:t>
            </a:r>
            <a:r>
              <a:rPr kumimoji="1" lang="cs-CZ" altLang="ja-JP" sz="2600" b="1" dirty="0">
                <a:solidFill>
                  <a:srgbClr val="FDB700"/>
                </a:solidFill>
              </a:rPr>
              <a:t>b</a:t>
            </a:r>
            <a:r>
              <a:rPr kumimoji="1" lang="en-US" altLang="ja-JP" sz="2600" b="1" dirty="0" err="1">
                <a:solidFill>
                  <a:srgbClr val="FDB700"/>
                </a:solidFill>
              </a:rPr>
              <a:t>ezpečnostní</a:t>
            </a:r>
            <a:r>
              <a:rPr kumimoji="1" lang="en-US" altLang="ja-JP" sz="2600" b="1" dirty="0">
                <a:solidFill>
                  <a:srgbClr val="FDB700"/>
                </a:solidFill>
              </a:rPr>
              <a:t> </a:t>
            </a:r>
            <a:r>
              <a:rPr kumimoji="1" lang="en-US" altLang="ja-JP" sz="2600" b="1" dirty="0" err="1">
                <a:solidFill>
                  <a:srgbClr val="FDB700"/>
                </a:solidFill>
              </a:rPr>
              <a:t>pracovnice</a:t>
            </a:r>
            <a:r>
              <a:rPr kumimoji="1" lang="cs-CZ" altLang="ja-JP" sz="2600" b="1" dirty="0">
                <a:solidFill>
                  <a:srgbClr val="FDB700"/>
                </a:solidFill>
              </a:rPr>
              <a:t>, m. </a:t>
            </a:r>
            <a:r>
              <a:rPr kumimoji="1" lang="cs-CZ" altLang="ja-JP" sz="2600" b="1" dirty="0" err="1">
                <a:solidFill>
                  <a:srgbClr val="FDB700"/>
                </a:solidFill>
              </a:rPr>
              <a:t>Scheuermann</a:t>
            </a:r>
            <a:r>
              <a:rPr kumimoji="1" lang="cs-CZ" altLang="ja-JP" sz="2600" b="1" dirty="0">
                <a:solidFill>
                  <a:srgbClr val="FDB700"/>
                </a:solidFill>
              </a:rPr>
              <a:t>: </a:t>
            </a:r>
            <a:br>
              <a:rPr kumimoji="1" lang="cs-CZ" altLang="ja-JP" sz="2600" dirty="0">
                <a:solidFill>
                  <a:srgbClr val="FDB700"/>
                </a:solidFill>
              </a:rPr>
            </a:br>
            <a:r>
              <a:rPr kumimoji="1" lang="cs-CZ" altLang="ja-JP" sz="2600" i="1" dirty="0"/>
              <a:t>„…Bolest mě ochromuje při pohybu i ve spánku. Jsem matka samoživitelka. Invalidní důchod mi odebrali, </a:t>
            </a:r>
            <a:r>
              <a:rPr kumimoji="1" lang="cs-CZ" altLang="ja-JP" sz="2600" i="1" dirty="0" err="1"/>
              <a:t>Scheuermannova</a:t>
            </a:r>
            <a:r>
              <a:rPr kumimoji="1" lang="cs-CZ" altLang="ja-JP" sz="2600" i="1" dirty="0"/>
              <a:t> choroba prý nezpůsobuje bolesti. Cítím se naprosto bezmocná...„</a:t>
            </a:r>
            <a:endParaRPr kumimoji="1" lang="cs-CZ" altLang="ja-JP" sz="2600" dirty="0">
              <a:solidFill>
                <a:srgbClr val="FDB700"/>
              </a:solidFill>
            </a:endParaRPr>
          </a:p>
          <a:p>
            <a:r>
              <a:rPr kumimoji="1" lang="cs-CZ" altLang="ja-JP" sz="2600" dirty="0">
                <a:solidFill>
                  <a:srgbClr val="FDB700"/>
                </a:solidFill>
              </a:rPr>
              <a:t> </a:t>
            </a:r>
            <a:r>
              <a:rPr kumimoji="1" lang="cs-CZ" altLang="ja-JP" sz="2600" b="1" dirty="0">
                <a:solidFill>
                  <a:srgbClr val="FDB700"/>
                </a:solidFill>
              </a:rPr>
              <a:t>P. P., ČR, lékařka:</a:t>
            </a:r>
            <a:br>
              <a:rPr kumimoji="1" lang="cs-CZ" altLang="ja-JP" sz="2600" dirty="0">
                <a:solidFill>
                  <a:srgbClr val="FDB700"/>
                </a:solidFill>
              </a:rPr>
            </a:br>
            <a:r>
              <a:rPr kumimoji="1" lang="cs-CZ" altLang="ja-JP" sz="2600" i="1" dirty="0"/>
              <a:t>„Mám v ambulanci spoustu pacientek, které si myslely, že je skolióza bolet nebude. V dospělosti přichází na to, že ty bolesti jsou obtěžující.“</a:t>
            </a:r>
          </a:p>
          <a:p>
            <a:r>
              <a:rPr kumimoji="1" lang="cs-CZ" altLang="ja-JP" sz="2600" i="1" dirty="0">
                <a:solidFill>
                  <a:srgbClr val="FDB700"/>
                </a:solidFill>
              </a:rPr>
              <a:t> </a:t>
            </a:r>
            <a:r>
              <a:rPr kumimoji="1" lang="en-US" altLang="ja-JP" sz="2600" b="1" dirty="0">
                <a:solidFill>
                  <a:srgbClr val="FDB700"/>
                </a:solidFill>
              </a:rPr>
              <a:t>L. L.</a:t>
            </a:r>
            <a:r>
              <a:rPr kumimoji="1" lang="cs-CZ" altLang="ja-JP" sz="2600" b="1" dirty="0">
                <a:solidFill>
                  <a:srgbClr val="FDB700"/>
                </a:solidFill>
              </a:rPr>
              <a:t>, ČR, 36 let,</a:t>
            </a:r>
            <a:r>
              <a:rPr kumimoji="1" lang="en-US" altLang="ja-JP" sz="2600" b="1" dirty="0">
                <a:solidFill>
                  <a:srgbClr val="FDB700"/>
                </a:solidFill>
              </a:rPr>
              <a:t> </a:t>
            </a:r>
            <a:r>
              <a:rPr kumimoji="1" lang="cs-CZ" altLang="ja-JP" sz="2600" b="1" dirty="0">
                <a:solidFill>
                  <a:srgbClr val="FDB700"/>
                </a:solidFill>
              </a:rPr>
              <a:t>pacientka, b</a:t>
            </a:r>
            <a:r>
              <a:rPr kumimoji="1" lang="en-US" altLang="ja-JP" sz="2600" b="1" dirty="0" err="1">
                <a:solidFill>
                  <a:srgbClr val="FDB700"/>
                </a:solidFill>
              </a:rPr>
              <a:t>ývalá</a:t>
            </a:r>
            <a:r>
              <a:rPr kumimoji="1" lang="en-US" altLang="ja-JP" sz="2600" b="1" dirty="0">
                <a:solidFill>
                  <a:srgbClr val="FDB700"/>
                </a:solidFill>
              </a:rPr>
              <a:t> </a:t>
            </a:r>
            <a:r>
              <a:rPr kumimoji="1" lang="en-US" altLang="ja-JP" sz="2600" b="1" dirty="0" err="1">
                <a:solidFill>
                  <a:srgbClr val="FDB700"/>
                </a:solidFill>
              </a:rPr>
              <a:t>ošetřovatelka</a:t>
            </a:r>
            <a:r>
              <a:rPr kumimoji="1" lang="cs-CZ" altLang="ja-JP" sz="2600" b="1" dirty="0">
                <a:solidFill>
                  <a:srgbClr val="FDB700"/>
                </a:solidFill>
              </a:rPr>
              <a:t> (</a:t>
            </a:r>
            <a:r>
              <a:rPr kumimoji="1" lang="en-US" altLang="ja-JP" sz="2600" b="1" dirty="0" err="1">
                <a:solidFill>
                  <a:srgbClr val="FDB700"/>
                </a:solidFill>
              </a:rPr>
              <a:t>nyní</a:t>
            </a:r>
            <a:r>
              <a:rPr kumimoji="1" lang="en-US" altLang="ja-JP" sz="2600" b="1" dirty="0">
                <a:solidFill>
                  <a:srgbClr val="FDB700"/>
                </a:solidFill>
              </a:rPr>
              <a:t> </a:t>
            </a:r>
            <a:r>
              <a:rPr kumimoji="1" lang="en-US" altLang="ja-JP" sz="2600" b="1" dirty="0" err="1">
                <a:solidFill>
                  <a:srgbClr val="FDB700"/>
                </a:solidFill>
              </a:rPr>
              <a:t>na</a:t>
            </a:r>
            <a:r>
              <a:rPr kumimoji="1" lang="en-US" altLang="ja-JP" sz="2600" b="1" dirty="0">
                <a:solidFill>
                  <a:srgbClr val="FDB700"/>
                </a:solidFill>
              </a:rPr>
              <a:t> ID</a:t>
            </a:r>
            <a:r>
              <a:rPr kumimoji="1" lang="cs-CZ" altLang="ja-JP" sz="2600" b="1" dirty="0">
                <a:solidFill>
                  <a:srgbClr val="FDB700"/>
                </a:solidFill>
              </a:rPr>
              <a:t>), m. </a:t>
            </a:r>
            <a:r>
              <a:rPr kumimoji="1" lang="cs-CZ" altLang="ja-JP" sz="2600" b="1" dirty="0" err="1">
                <a:solidFill>
                  <a:srgbClr val="FDB700"/>
                </a:solidFill>
              </a:rPr>
              <a:t>Scheuermann</a:t>
            </a:r>
            <a:r>
              <a:rPr kumimoji="1" lang="cs-CZ" altLang="ja-JP" sz="2600" b="1" dirty="0">
                <a:solidFill>
                  <a:srgbClr val="FDB700"/>
                </a:solidFill>
              </a:rPr>
              <a:t>: </a:t>
            </a:r>
            <a:br>
              <a:rPr kumimoji="1" lang="cs-CZ" altLang="ja-JP" sz="2600" dirty="0">
                <a:solidFill>
                  <a:srgbClr val="FDB700"/>
                </a:solidFill>
              </a:rPr>
            </a:br>
            <a:r>
              <a:rPr kumimoji="1" lang="cs-CZ" altLang="ja-JP" sz="2600" i="1" dirty="0"/>
              <a:t>„…Tak bych chtěla žít normální život, ale teď už to bohužel nejde. Už nemám sílu. Kéž by všichni věděli, že </a:t>
            </a:r>
            <a:r>
              <a:rPr kumimoji="1" lang="cs-CZ" altLang="ja-JP" sz="2600" i="1" dirty="0" err="1"/>
              <a:t>Scheuermann</a:t>
            </a:r>
            <a:r>
              <a:rPr kumimoji="1" lang="cs-CZ" altLang="ja-JP" sz="2600" i="1" dirty="0"/>
              <a:t> není žádná středoškolská nemoc, která nedělá potíže…“</a:t>
            </a:r>
            <a:endParaRPr kumimoji="1" lang="cs-CZ" altLang="ja-JP" sz="2600" dirty="0">
              <a:solidFill>
                <a:srgbClr val="FDB700"/>
              </a:solidFill>
            </a:endParaRPr>
          </a:p>
          <a:p>
            <a:r>
              <a:rPr kumimoji="1" lang="cs-CZ" altLang="ja-JP" sz="2600" dirty="0">
                <a:solidFill>
                  <a:srgbClr val="FDB700"/>
                </a:solidFill>
              </a:rPr>
              <a:t> </a:t>
            </a:r>
            <a:r>
              <a:rPr kumimoji="1" lang="en-US" altLang="ja-JP" sz="2600" b="1" dirty="0">
                <a:solidFill>
                  <a:srgbClr val="FDB700"/>
                </a:solidFill>
              </a:rPr>
              <a:t>E</a:t>
            </a:r>
            <a:r>
              <a:rPr kumimoji="1" lang="cs-CZ" altLang="ja-JP" sz="2600" b="1" dirty="0">
                <a:solidFill>
                  <a:srgbClr val="FDB700"/>
                </a:solidFill>
              </a:rPr>
              <a:t>. B.</a:t>
            </a:r>
            <a:r>
              <a:rPr kumimoji="1" lang="en-US" altLang="ja-JP" sz="2600" b="1" dirty="0">
                <a:solidFill>
                  <a:srgbClr val="FDB700"/>
                </a:solidFill>
              </a:rPr>
              <a:t>, </a:t>
            </a:r>
            <a:r>
              <a:rPr kumimoji="1" lang="cs-CZ" altLang="ja-JP" sz="2600" b="1" dirty="0">
                <a:solidFill>
                  <a:srgbClr val="FDB700"/>
                </a:solidFill>
              </a:rPr>
              <a:t>ČR, 45 let, </a:t>
            </a:r>
            <a:r>
              <a:rPr kumimoji="1" lang="en-US" altLang="ja-JP" sz="2600" b="1" dirty="0" err="1">
                <a:solidFill>
                  <a:srgbClr val="FDB700"/>
                </a:solidFill>
              </a:rPr>
              <a:t>živnostnice</a:t>
            </a:r>
            <a:r>
              <a:rPr kumimoji="1" lang="en-US" altLang="ja-JP" sz="2600" b="1" dirty="0">
                <a:solidFill>
                  <a:srgbClr val="FDB700"/>
                </a:solidFill>
              </a:rPr>
              <a:t>, </a:t>
            </a:r>
            <a:r>
              <a:rPr kumimoji="1" lang="en-US" altLang="ja-JP" sz="2600" b="1" dirty="0" err="1">
                <a:solidFill>
                  <a:srgbClr val="FDB700"/>
                </a:solidFill>
              </a:rPr>
              <a:t>fyzioterapeutka</a:t>
            </a:r>
            <a:r>
              <a:rPr kumimoji="1" lang="cs-CZ" altLang="ja-JP" sz="2600" b="1" dirty="0">
                <a:solidFill>
                  <a:srgbClr val="FDB700"/>
                </a:solidFill>
              </a:rPr>
              <a:t>, m. </a:t>
            </a:r>
            <a:r>
              <a:rPr kumimoji="1" lang="cs-CZ" altLang="ja-JP" sz="2600" b="1" dirty="0" err="1">
                <a:solidFill>
                  <a:srgbClr val="FDB700"/>
                </a:solidFill>
              </a:rPr>
              <a:t>Scheuermann</a:t>
            </a:r>
            <a:r>
              <a:rPr kumimoji="1" lang="cs-CZ" altLang="ja-JP" sz="2600" b="1" dirty="0">
                <a:solidFill>
                  <a:srgbClr val="FDB700"/>
                </a:solidFill>
              </a:rPr>
              <a:t>:</a:t>
            </a:r>
            <a:br>
              <a:rPr kumimoji="1" lang="cs-CZ" altLang="ja-JP" sz="2600" i="1" dirty="0"/>
            </a:br>
            <a:r>
              <a:rPr kumimoji="1" lang="cs-CZ" altLang="ja-JP" sz="2600" i="1" dirty="0"/>
              <a:t>„…Celý život jsem si připadala jako simulant, který si vše jen vymýšlí….“</a:t>
            </a:r>
            <a:endParaRPr kumimoji="1" lang="cs-CZ" altLang="ja-JP" sz="2600" dirty="0">
              <a:solidFill>
                <a:srgbClr val="FDB700"/>
              </a:solidFill>
            </a:endParaRPr>
          </a:p>
        </p:txBody>
      </p:sp>
    </p:spTree>
    <p:extLst>
      <p:ext uri="{BB962C8B-B14F-4D97-AF65-F5344CB8AC3E}">
        <p14:creationId xmlns:p14="http://schemas.microsoft.com/office/powerpoint/2010/main" val="3023053130"/>
      </p:ext>
    </p:extLst>
  </p:cSld>
  <p:clrMapOvr>
    <a:masterClrMapping/>
  </p:clrMapOvr>
  <mc:AlternateContent xmlns:mc="http://schemas.openxmlformats.org/markup-compatibility/2006" xmlns:p15="http://schemas.microsoft.com/office/powerpoint/2012/main">
    <mc:Choice Requires="p15">
      <p:transition advTm="3084">
        <p15:prstTrans prst="prestige"/>
      </p:transition>
    </mc:Choice>
    <mc:Fallback xmlns="">
      <p:transition advTm="3084">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16743" y="609601"/>
            <a:ext cx="15254514" cy="1651907"/>
          </a:xfrm>
        </p:spPr>
        <p:txBody>
          <a:bodyPr>
            <a:noAutofit/>
          </a:bodyPr>
          <a:lstStyle/>
          <a:p>
            <a:r>
              <a:rPr kumimoji="1" lang="cs-CZ" altLang="ja-JP" sz="6800" dirty="0">
                <a:solidFill>
                  <a:srgbClr val="FDB700"/>
                </a:solidFill>
              </a:rPr>
              <a:t>PŘESVĚDČENÍ O BEZBOLESTNOSTI VAD PÁTEŘE</a:t>
            </a:r>
            <a:endParaRPr kumimoji="1" lang="ja-JP" altLang="en-US" sz="6800" dirty="0">
              <a:solidFill>
                <a:srgbClr val="FDB700"/>
              </a:solidFill>
            </a:endParaRP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7</a:t>
            </a:fld>
            <a:endParaRPr lang="en-US" dirty="0"/>
          </a:p>
        </p:txBody>
      </p:sp>
      <p:sp>
        <p:nvSpPr>
          <p:cNvPr id="8" name="Text Placeholder 7"/>
          <p:cNvSpPr>
            <a:spLocks noGrp="1"/>
          </p:cNvSpPr>
          <p:nvPr>
            <p:ph type="body" sz="quarter" idx="12"/>
          </p:nvPr>
        </p:nvSpPr>
        <p:spPr>
          <a:xfrm>
            <a:off x="3762275" y="2447585"/>
            <a:ext cx="13008982" cy="4272642"/>
          </a:xfrm>
        </p:spPr>
        <p:txBody>
          <a:bodyPr>
            <a:noAutofit/>
          </a:bodyPr>
          <a:lstStyle/>
          <a:p>
            <a:r>
              <a:rPr kumimoji="1" lang="cs-CZ" altLang="ja-JP" sz="2600" dirty="0">
                <a:solidFill>
                  <a:srgbClr val="FDB700"/>
                </a:solidFill>
              </a:rPr>
              <a:t> </a:t>
            </a:r>
            <a:r>
              <a:rPr kumimoji="1" lang="cs-CZ" altLang="ja-JP" sz="2600" b="1" dirty="0">
                <a:solidFill>
                  <a:srgbClr val="FDB700"/>
                </a:solidFill>
              </a:rPr>
              <a:t>J. A., SR, absolventka Obchodní akademie (nyní na ID), idiopatická skolióza:</a:t>
            </a:r>
            <a:br>
              <a:rPr kumimoji="1" lang="cs-CZ" altLang="ja-JP" sz="2600" dirty="0">
                <a:solidFill>
                  <a:srgbClr val="FDB700"/>
                </a:solidFill>
              </a:rPr>
            </a:br>
            <a:r>
              <a:rPr kumimoji="1" lang="cs-CZ" altLang="ja-JP" sz="2600" i="1" dirty="0"/>
              <a:t>„</a:t>
            </a:r>
            <a:r>
              <a:rPr kumimoji="1" lang="cs-CZ" altLang="ja-JP" sz="2600" i="1" dirty="0" err="1"/>
              <a:t>Nerozumiem</a:t>
            </a:r>
            <a:r>
              <a:rPr kumimoji="1" lang="cs-CZ" altLang="ja-JP" sz="2600" i="1" dirty="0"/>
              <a:t> tomu, </a:t>
            </a:r>
            <a:r>
              <a:rPr kumimoji="1" lang="cs-CZ" altLang="ja-JP" sz="2600" i="1" dirty="0" err="1"/>
              <a:t>prečo</a:t>
            </a:r>
            <a:r>
              <a:rPr kumimoji="1" lang="cs-CZ" altLang="ja-JP" sz="2600" i="1" dirty="0"/>
              <a:t> si </a:t>
            </a:r>
            <a:r>
              <a:rPr kumimoji="1" lang="cs-CZ" altLang="ja-JP" sz="2600" i="1" dirty="0" err="1"/>
              <a:t>niektorí</a:t>
            </a:r>
            <a:r>
              <a:rPr kumimoji="1" lang="cs-CZ" altLang="ja-JP" sz="2600" i="1" dirty="0"/>
              <a:t> </a:t>
            </a:r>
            <a:r>
              <a:rPr kumimoji="1" lang="cs-CZ" altLang="ja-JP" sz="2600" i="1" dirty="0" err="1"/>
              <a:t>ludia</a:t>
            </a:r>
            <a:r>
              <a:rPr kumimoji="1" lang="cs-CZ" altLang="ja-JP" sz="2600" i="1" dirty="0"/>
              <a:t> </a:t>
            </a:r>
            <a:r>
              <a:rPr kumimoji="1" lang="cs-CZ" altLang="ja-JP" sz="2600" i="1" dirty="0" err="1"/>
              <a:t>myslia</a:t>
            </a:r>
            <a:r>
              <a:rPr kumimoji="1" lang="cs-CZ" altLang="ja-JP" sz="2600" i="1" dirty="0"/>
              <a:t>, že skolióza nerobí problémy. Mali by si </a:t>
            </a:r>
            <a:r>
              <a:rPr kumimoji="1" lang="cs-CZ" altLang="ja-JP" sz="2600" i="1" dirty="0" err="1"/>
              <a:t>vyskúšať</a:t>
            </a:r>
            <a:r>
              <a:rPr kumimoji="1" lang="cs-CZ" altLang="ja-JP" sz="2600" i="1" dirty="0"/>
              <a:t>, </a:t>
            </a:r>
            <a:r>
              <a:rPr kumimoji="1" lang="cs-CZ" altLang="ja-JP" sz="2600" i="1" dirty="0" err="1"/>
              <a:t>aké</a:t>
            </a:r>
            <a:r>
              <a:rPr kumimoji="1" lang="cs-CZ" altLang="ja-JP" sz="2600" i="1" dirty="0"/>
              <a:t> je to mať bolesti, že </a:t>
            </a:r>
            <a:r>
              <a:rPr kumimoji="1" lang="cs-CZ" altLang="ja-JP" sz="2600" i="1" dirty="0" err="1"/>
              <a:t>sa</a:t>
            </a:r>
            <a:r>
              <a:rPr kumimoji="1" lang="cs-CZ" altLang="ja-JP" sz="2600" i="1" dirty="0"/>
              <a:t> </a:t>
            </a:r>
            <a:r>
              <a:rPr kumimoji="1" lang="cs-CZ" altLang="ja-JP" sz="2600" i="1" dirty="0" err="1"/>
              <a:t>človeku</a:t>
            </a:r>
            <a:r>
              <a:rPr kumimoji="1" lang="cs-CZ" altLang="ja-JP" sz="2600" i="1" dirty="0"/>
              <a:t> chce </a:t>
            </a:r>
            <a:r>
              <a:rPr kumimoji="1" lang="cs-CZ" altLang="ja-JP" sz="2600" i="1" dirty="0" err="1"/>
              <a:t>skočiť</a:t>
            </a:r>
            <a:r>
              <a:rPr kumimoji="1" lang="cs-CZ" altLang="ja-JP" sz="2600" i="1" dirty="0"/>
              <a:t> z okna…."</a:t>
            </a:r>
            <a:endParaRPr kumimoji="1" lang="cs-CZ" altLang="ja-JP" sz="2600" dirty="0">
              <a:solidFill>
                <a:srgbClr val="FDB700"/>
              </a:solidFill>
            </a:endParaRPr>
          </a:p>
          <a:p>
            <a:r>
              <a:rPr kumimoji="1" lang="cs-CZ" altLang="ja-JP" sz="2600" dirty="0">
                <a:solidFill>
                  <a:srgbClr val="FDB700"/>
                </a:solidFill>
              </a:rPr>
              <a:t> </a:t>
            </a:r>
            <a:r>
              <a:rPr kumimoji="1" lang="cs-CZ" altLang="ja-JP" sz="2600" b="1" dirty="0">
                <a:solidFill>
                  <a:srgbClr val="FDB700"/>
                </a:solidFill>
              </a:rPr>
              <a:t>M. P., ČR, pacientka, idiopatická skolióza:</a:t>
            </a:r>
            <a:br>
              <a:rPr kumimoji="1" lang="cs-CZ" altLang="ja-JP" sz="2600" dirty="0">
                <a:solidFill>
                  <a:srgbClr val="FDB700"/>
                </a:solidFill>
              </a:rPr>
            </a:br>
            <a:r>
              <a:rPr kumimoji="1" lang="cs-CZ" altLang="ja-JP" sz="2600" i="1" dirty="0"/>
              <a:t>„Mám skoliózu 40° a pokud každý den necvičím aspoň hodinu, mám bolesti. Měla jsem výpadek kvůli imunitě, nemohla jsem cvičit pár měsíců, a měla jsem pocit, že už se znovu nerozhýbu – krční páteř, migrény, blokace všude.“</a:t>
            </a:r>
          </a:p>
          <a:p>
            <a:r>
              <a:rPr kumimoji="1" lang="cs-CZ" altLang="ja-JP" sz="2600" dirty="0">
                <a:solidFill>
                  <a:srgbClr val="FDB700"/>
                </a:solidFill>
              </a:rPr>
              <a:t> </a:t>
            </a:r>
            <a:r>
              <a:rPr kumimoji="1" lang="cs-CZ" altLang="ja-JP" sz="2600" b="1" dirty="0">
                <a:solidFill>
                  <a:srgbClr val="FDB700"/>
                </a:solidFill>
              </a:rPr>
              <a:t>M. K., ČR, pacientka, idiopatická skolióza:</a:t>
            </a:r>
            <a:br>
              <a:rPr kumimoji="1" lang="cs-CZ" altLang="ja-JP" sz="2600" dirty="0">
                <a:solidFill>
                  <a:srgbClr val="FDB700"/>
                </a:solidFill>
              </a:rPr>
            </a:br>
            <a:r>
              <a:rPr kumimoji="1" lang="cs-CZ" altLang="ja-JP" sz="2600" i="1" dirty="0"/>
              <a:t>„Problémy začaly po 40. roku věku. Musím denně cvičit, často plavat, blokuje se krční páteř, bolí bedra a dokonce i celá záda. Zhoršil se mi sluch a občas „přeskakuje“ srdce, které je naprosto zdravé. Prý tohle vše může souviset se skoliózou.“</a:t>
            </a:r>
          </a:p>
        </p:txBody>
      </p:sp>
    </p:spTree>
    <p:extLst>
      <p:ext uri="{BB962C8B-B14F-4D97-AF65-F5344CB8AC3E}">
        <p14:creationId xmlns:p14="http://schemas.microsoft.com/office/powerpoint/2010/main" val="2623976340"/>
      </p:ext>
    </p:extLst>
  </p:cSld>
  <p:clrMapOvr>
    <a:masterClrMapping/>
  </p:clrMapOvr>
  <mc:AlternateContent xmlns:mc="http://schemas.openxmlformats.org/markup-compatibility/2006" xmlns:p15="http://schemas.microsoft.com/office/powerpoint/2012/main">
    <mc:Choice Requires="p15">
      <p:transition advTm="3084">
        <p15:prstTrans prst="prestige"/>
      </p:transition>
    </mc:Choice>
    <mc:Fallback xmlns="">
      <p:transition advTm="3084">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16743" y="609601"/>
            <a:ext cx="15254514" cy="1651907"/>
          </a:xfrm>
        </p:spPr>
        <p:txBody>
          <a:bodyPr>
            <a:noAutofit/>
          </a:bodyPr>
          <a:lstStyle/>
          <a:p>
            <a:r>
              <a:rPr kumimoji="1" lang="cs-CZ" altLang="ja-JP" sz="6800" dirty="0">
                <a:solidFill>
                  <a:srgbClr val="FDB700"/>
                </a:solidFill>
              </a:rPr>
              <a:t>PŘESVĚDČENÍ O BEZBOLESTNOSTI VAD PÁTEŘE</a:t>
            </a:r>
            <a:endParaRPr kumimoji="1" lang="ja-JP" altLang="en-US" sz="6800" dirty="0">
              <a:solidFill>
                <a:srgbClr val="FDB700"/>
              </a:solidFill>
            </a:endParaRP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8</a:t>
            </a:fld>
            <a:endParaRPr lang="en-US" dirty="0"/>
          </a:p>
        </p:txBody>
      </p:sp>
      <p:sp>
        <p:nvSpPr>
          <p:cNvPr id="8" name="Text Placeholder 7"/>
          <p:cNvSpPr>
            <a:spLocks noGrp="1"/>
          </p:cNvSpPr>
          <p:nvPr>
            <p:ph type="body" sz="quarter" idx="12"/>
          </p:nvPr>
        </p:nvSpPr>
        <p:spPr>
          <a:xfrm>
            <a:off x="3762275" y="2447585"/>
            <a:ext cx="13008982" cy="4272642"/>
          </a:xfrm>
        </p:spPr>
        <p:txBody>
          <a:bodyPr>
            <a:noAutofit/>
          </a:bodyPr>
          <a:lstStyle/>
          <a:p>
            <a:r>
              <a:rPr kumimoji="1" lang="cs-CZ" altLang="ja-JP" sz="2800" b="1" dirty="0">
                <a:solidFill>
                  <a:srgbClr val="FDB700"/>
                </a:solidFill>
              </a:rPr>
              <a:t> </a:t>
            </a:r>
            <a:r>
              <a:rPr kumimoji="1" lang="cs-CZ" altLang="ja-JP" sz="2800" b="1" i="1" dirty="0">
                <a:solidFill>
                  <a:srgbClr val="FDB700"/>
                </a:solidFill>
              </a:rPr>
              <a:t>J</a:t>
            </a:r>
            <a:r>
              <a:rPr kumimoji="1" lang="cs-CZ" altLang="ja-JP" sz="2800" b="1" dirty="0">
                <a:solidFill>
                  <a:srgbClr val="FDB700"/>
                </a:solidFill>
              </a:rPr>
              <a:t>. M., ČR, pacientka, idiopatická skolióza:</a:t>
            </a:r>
            <a:br>
              <a:rPr kumimoji="1" lang="cs-CZ" altLang="ja-JP" sz="2800" i="1" dirty="0">
                <a:solidFill>
                  <a:srgbClr val="FDB700"/>
                </a:solidFill>
              </a:rPr>
            </a:br>
            <a:r>
              <a:rPr kumimoji="1" lang="cs-CZ" altLang="ja-JP" sz="2800" i="1" dirty="0"/>
              <a:t>“Kromě bolesti by měla být pozornost i na estetické stránce skoliózy. Kvůli skolióze 90° jsem zažívala posměšky, dost mi to vadilo.“</a:t>
            </a:r>
            <a:endParaRPr kumimoji="1" lang="cs-CZ" altLang="ja-JP" sz="2800" dirty="0">
              <a:solidFill>
                <a:srgbClr val="FDB700"/>
              </a:solidFill>
            </a:endParaRPr>
          </a:p>
          <a:p>
            <a:r>
              <a:rPr kumimoji="1" lang="cs-CZ" altLang="ja-JP" sz="2800" dirty="0">
                <a:solidFill>
                  <a:srgbClr val="FDB700"/>
                </a:solidFill>
              </a:rPr>
              <a:t> </a:t>
            </a:r>
            <a:r>
              <a:rPr kumimoji="1" lang="cs-CZ" altLang="ja-JP" sz="2800" b="1" dirty="0">
                <a:solidFill>
                  <a:srgbClr val="FDB700"/>
                </a:solidFill>
              </a:rPr>
              <a:t>J. P., ČR, pacient, m. </a:t>
            </a:r>
            <a:r>
              <a:rPr kumimoji="1" lang="cs-CZ" altLang="ja-JP" sz="2800" b="1" dirty="0" err="1">
                <a:solidFill>
                  <a:srgbClr val="FDB700"/>
                </a:solidFill>
              </a:rPr>
              <a:t>Scheuermann</a:t>
            </a:r>
            <a:r>
              <a:rPr kumimoji="1" lang="cs-CZ" altLang="ja-JP" sz="2800" b="1" dirty="0">
                <a:solidFill>
                  <a:srgbClr val="FDB700"/>
                </a:solidFill>
              </a:rPr>
              <a:t>:</a:t>
            </a:r>
            <a:br>
              <a:rPr kumimoji="1" lang="cs-CZ" altLang="ja-JP" sz="2800" dirty="0">
                <a:solidFill>
                  <a:srgbClr val="FDB700"/>
                </a:solidFill>
              </a:rPr>
            </a:br>
            <a:r>
              <a:rPr kumimoji="1" lang="cs-CZ" altLang="ja-JP" sz="2800" i="1" dirty="0"/>
              <a:t>„Kvůli kyfóze m. </a:t>
            </a:r>
            <a:r>
              <a:rPr kumimoji="1" lang="cs-CZ" altLang="ja-JP" sz="2800" i="1" dirty="0" err="1"/>
              <a:t>Scheuermann</a:t>
            </a:r>
            <a:r>
              <a:rPr kumimoji="1" lang="cs-CZ" altLang="ja-JP" sz="2800" i="1" dirty="0"/>
              <a:t> mám chronické bolesti v dospělosti. V mládí nic nebolelo, člověk to nevnímal jako problém. Kdybych to zachytil dříve, než v 15 letech, bylo by to teď lepší.“</a:t>
            </a:r>
          </a:p>
          <a:p>
            <a:r>
              <a:rPr kumimoji="1" lang="cs-CZ" altLang="ja-JP" sz="2800" i="1" dirty="0"/>
              <a:t> </a:t>
            </a:r>
            <a:r>
              <a:rPr kumimoji="1" lang="cs-CZ" altLang="ja-JP" sz="2800" b="1" dirty="0">
                <a:solidFill>
                  <a:srgbClr val="FDB700"/>
                </a:solidFill>
              </a:rPr>
              <a:t>M. Š., ČR, pacientka, idiopatická skolióza:</a:t>
            </a:r>
            <a:br>
              <a:rPr kumimoji="1" lang="cs-CZ" altLang="ja-JP" sz="2800" dirty="0">
                <a:solidFill>
                  <a:srgbClr val="FDB700"/>
                </a:solidFill>
              </a:rPr>
            </a:br>
            <a:r>
              <a:rPr kumimoji="1" lang="cs-CZ" altLang="ja-JP" sz="2800" i="1" dirty="0"/>
              <a:t>„Díky idiopatické skolióze mně postupně přibyly problémy s páteří a bolest je můj každodenní problém. Zajímalo by mě, jak by mi to vysvětlili ti, kteří bolestivosti skoliózy nevěří.“</a:t>
            </a:r>
          </a:p>
        </p:txBody>
      </p:sp>
    </p:spTree>
    <p:extLst>
      <p:ext uri="{BB962C8B-B14F-4D97-AF65-F5344CB8AC3E}">
        <p14:creationId xmlns:p14="http://schemas.microsoft.com/office/powerpoint/2010/main" val="380335041"/>
      </p:ext>
    </p:extLst>
  </p:cSld>
  <p:clrMapOvr>
    <a:masterClrMapping/>
  </p:clrMapOvr>
  <mc:AlternateContent xmlns:mc="http://schemas.openxmlformats.org/markup-compatibility/2006" xmlns:p15="http://schemas.microsoft.com/office/powerpoint/2012/main">
    <mc:Choice Requires="p15">
      <p:transition advTm="3084">
        <p15:prstTrans prst="prestige"/>
      </p:transition>
    </mc:Choice>
    <mc:Fallback xmlns="">
      <p:transition advTm="3084">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16743" y="220134"/>
            <a:ext cx="15254514" cy="1448707"/>
          </a:xfrm>
        </p:spPr>
        <p:txBody>
          <a:bodyPr>
            <a:normAutofit/>
          </a:bodyPr>
          <a:lstStyle/>
          <a:p>
            <a:r>
              <a:rPr kumimoji="1" lang="cs-CZ" altLang="ja-JP" sz="6800" dirty="0">
                <a:solidFill>
                  <a:srgbClr val="FDB700"/>
                </a:solidFill>
              </a:rPr>
              <a:t>PROBLÉM POZDNÍHO ZÁCHYTU</a:t>
            </a:r>
            <a:endParaRPr kumimoji="1" lang="ja-JP" altLang="en-US" sz="6800" dirty="0">
              <a:solidFill>
                <a:srgbClr val="FDB700"/>
              </a:solidFill>
            </a:endParaRP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9</a:t>
            </a:fld>
            <a:endParaRPr lang="en-US" dirty="0"/>
          </a:p>
        </p:txBody>
      </p:sp>
      <p:sp>
        <p:nvSpPr>
          <p:cNvPr id="8" name="Text Placeholder 7"/>
          <p:cNvSpPr>
            <a:spLocks noGrp="1"/>
          </p:cNvSpPr>
          <p:nvPr>
            <p:ph type="body" sz="quarter" idx="12"/>
          </p:nvPr>
        </p:nvSpPr>
        <p:spPr>
          <a:xfrm>
            <a:off x="3762275" y="1806863"/>
            <a:ext cx="13008982" cy="4272642"/>
          </a:xfrm>
        </p:spPr>
        <p:txBody>
          <a:bodyPr>
            <a:noAutofit/>
          </a:bodyPr>
          <a:lstStyle/>
          <a:p>
            <a:r>
              <a:rPr kumimoji="1" lang="cs-CZ" altLang="ja-JP" sz="2400" b="1" dirty="0">
                <a:solidFill>
                  <a:srgbClr val="FDB700"/>
                </a:solidFill>
              </a:rPr>
              <a:t> K. M.</a:t>
            </a:r>
            <a:r>
              <a:rPr kumimoji="1" lang="en-US" altLang="ja-JP" sz="2400" b="1" dirty="0">
                <a:solidFill>
                  <a:srgbClr val="FDB700"/>
                </a:solidFill>
              </a:rPr>
              <a:t>,</a:t>
            </a:r>
            <a:r>
              <a:rPr kumimoji="1" lang="cs-CZ" altLang="ja-JP" sz="2400" b="1" dirty="0">
                <a:solidFill>
                  <a:srgbClr val="FDB700"/>
                </a:solidFill>
              </a:rPr>
              <a:t> ČR,</a:t>
            </a:r>
            <a:r>
              <a:rPr kumimoji="1" lang="en-US" altLang="ja-JP" sz="2400" b="1" dirty="0">
                <a:solidFill>
                  <a:srgbClr val="FDB700"/>
                </a:solidFill>
              </a:rPr>
              <a:t> </a:t>
            </a:r>
            <a:r>
              <a:rPr kumimoji="1" lang="cs-CZ" altLang="ja-JP" sz="2400" b="1" dirty="0">
                <a:solidFill>
                  <a:srgbClr val="FDB700"/>
                </a:solidFill>
              </a:rPr>
              <a:t>p</a:t>
            </a:r>
            <a:r>
              <a:rPr kumimoji="1" lang="en-US" altLang="ja-JP" sz="2400" b="1" dirty="0" err="1">
                <a:solidFill>
                  <a:srgbClr val="FDB700"/>
                </a:solidFill>
              </a:rPr>
              <a:t>ediatrička</a:t>
            </a:r>
            <a:r>
              <a:rPr kumimoji="1" lang="en-US" altLang="ja-JP" sz="2400" b="1" dirty="0">
                <a:solidFill>
                  <a:srgbClr val="FDB700"/>
                </a:solidFill>
              </a:rPr>
              <a:t>, </a:t>
            </a:r>
            <a:r>
              <a:rPr kumimoji="1" lang="cs-CZ" altLang="ja-JP" sz="2400" b="1" dirty="0">
                <a:solidFill>
                  <a:srgbClr val="FDB700"/>
                </a:solidFill>
              </a:rPr>
              <a:t>idiopatická skolióza:</a:t>
            </a:r>
            <a:br>
              <a:rPr kumimoji="1" lang="cs-CZ" altLang="ja-JP" sz="2400" b="1" dirty="0">
                <a:solidFill>
                  <a:srgbClr val="FDB700"/>
                </a:solidFill>
              </a:rPr>
            </a:br>
            <a:r>
              <a:rPr kumimoji="1" lang="cs-CZ" altLang="ja-JP" sz="2400" i="1" dirty="0">
                <a:solidFill>
                  <a:schemeClr val="bg1"/>
                </a:solidFill>
              </a:rPr>
              <a:t>„Na prohlídce v 11 letech mi paní doktorka řekla, že mám křivá záda a jinak vysoké boky. Šla jsem proto na ortopedii, kde mi pan doktor předepsal podpatěnku pro kratší nohu… </a:t>
            </a:r>
            <a:r>
              <a:rPr kumimoji="1" lang="cs-CZ" altLang="ja-JP" sz="2400" i="1" dirty="0"/>
              <a:t>Až do 16 let se u ortopeda řešila jen moje noha, než se dostavily urputné bolesti v zádech, točení hlavy a pocity na zvracení. Naštěstí jsem se skrze známou dostala k soukromému ortopedovi, který mě ihned poslal na Ortopedickou kliniku FN Brno. Diagnóza: skolióza 36°. Nosila jsem korzet a cvičila, ale diagnóza přišla pozdě. Byl mi zakázán sport a moje vysněná kariéra fyzioterapeuta. Bylo to pro mě opravdu drsné… Už by se nikdy neměla opakovat chyba v diagnostice a léčbě, jaká se stala mně.“</a:t>
            </a:r>
          </a:p>
          <a:p>
            <a:r>
              <a:rPr kumimoji="1" lang="cs-CZ" altLang="ja-JP" sz="2400" b="1" dirty="0">
                <a:solidFill>
                  <a:srgbClr val="FDB700"/>
                </a:solidFill>
              </a:rPr>
              <a:t> I</a:t>
            </a:r>
            <a:r>
              <a:rPr kumimoji="1" lang="en-US" altLang="ja-JP" sz="2400" b="1" dirty="0">
                <a:solidFill>
                  <a:srgbClr val="FDB700"/>
                </a:solidFill>
              </a:rPr>
              <a:t>. </a:t>
            </a:r>
            <a:r>
              <a:rPr kumimoji="1" lang="cs-CZ" altLang="ja-JP" sz="2400" b="1" dirty="0">
                <a:solidFill>
                  <a:srgbClr val="FDB700"/>
                </a:solidFill>
              </a:rPr>
              <a:t>P</a:t>
            </a:r>
            <a:r>
              <a:rPr kumimoji="1" lang="en-US" altLang="ja-JP" sz="2400" b="1" dirty="0">
                <a:solidFill>
                  <a:srgbClr val="FDB700"/>
                </a:solidFill>
              </a:rPr>
              <a:t>.,</a:t>
            </a:r>
            <a:r>
              <a:rPr kumimoji="1" lang="cs-CZ" altLang="ja-JP" sz="2400" b="1" dirty="0">
                <a:solidFill>
                  <a:srgbClr val="FDB700"/>
                </a:solidFill>
              </a:rPr>
              <a:t> ČR,</a:t>
            </a:r>
            <a:r>
              <a:rPr kumimoji="1" lang="en-US" altLang="ja-JP" sz="2400" b="1" dirty="0">
                <a:solidFill>
                  <a:srgbClr val="FDB700"/>
                </a:solidFill>
              </a:rPr>
              <a:t> </a:t>
            </a:r>
            <a:r>
              <a:rPr kumimoji="1" lang="cs-CZ" altLang="ja-JP" sz="2400" b="1" dirty="0">
                <a:solidFill>
                  <a:srgbClr val="FDB700"/>
                </a:solidFill>
              </a:rPr>
              <a:t>maminka 16letého syna s m. </a:t>
            </a:r>
            <a:r>
              <a:rPr kumimoji="1" lang="cs-CZ" altLang="ja-JP" sz="2400" b="1" dirty="0" err="1">
                <a:solidFill>
                  <a:srgbClr val="FDB700"/>
                </a:solidFill>
              </a:rPr>
              <a:t>Scheuermann</a:t>
            </a:r>
            <a:r>
              <a:rPr kumimoji="1" lang="cs-CZ" altLang="ja-JP" sz="2400" b="1" dirty="0">
                <a:solidFill>
                  <a:srgbClr val="FDB700"/>
                </a:solidFill>
              </a:rPr>
              <a:t>:</a:t>
            </a:r>
            <a:br>
              <a:rPr kumimoji="1" lang="cs-CZ" altLang="ja-JP" sz="2400" b="1" dirty="0">
                <a:solidFill>
                  <a:srgbClr val="FDB700"/>
                </a:solidFill>
              </a:rPr>
            </a:br>
            <a:r>
              <a:rPr kumimoji="1" lang="cs-CZ" altLang="ja-JP" sz="2400" i="1" dirty="0"/>
              <a:t>„Syn má dle RTG 45 stupňů </a:t>
            </a:r>
            <a:r>
              <a:rPr kumimoji="1" lang="cs-CZ" altLang="ja-JP" sz="2400" i="1" dirty="0" err="1"/>
              <a:t>hyperkyfózy</a:t>
            </a:r>
            <a:r>
              <a:rPr kumimoji="1" lang="cs-CZ" altLang="ja-JP" sz="2400" i="1" dirty="0"/>
              <a:t>, klínovité obratle 9 stupňů. Má za sebou 2x RHB, hraje fotbal, bolesti nemá. Diagnóza posturální </a:t>
            </a:r>
            <a:r>
              <a:rPr kumimoji="1" lang="cs-CZ" altLang="ja-JP" sz="2400" i="1" dirty="0" err="1"/>
              <a:t>hyperkyfóza</a:t>
            </a:r>
            <a:r>
              <a:rPr kumimoji="1" lang="cs-CZ" altLang="ja-JP" sz="2400" i="1" dirty="0"/>
              <a:t>, záda ale nedokáže narovnat ani na vyzvání, v předklonu má typický hrb. U manžela zjistili před pár lety </a:t>
            </a:r>
            <a:r>
              <a:rPr kumimoji="1" lang="cs-CZ" altLang="ja-JP" sz="2400" i="1" dirty="0" err="1"/>
              <a:t>Schmorlovy</a:t>
            </a:r>
            <a:r>
              <a:rPr kumimoji="1" lang="cs-CZ" altLang="ja-JP" sz="2400" i="1" dirty="0"/>
              <a:t> uzly.“</a:t>
            </a:r>
          </a:p>
          <a:p>
            <a:r>
              <a:rPr kumimoji="1" lang="cs-CZ" altLang="ja-JP" sz="2400" b="1" dirty="0">
                <a:solidFill>
                  <a:srgbClr val="FDB700"/>
                </a:solidFill>
              </a:rPr>
              <a:t> </a:t>
            </a:r>
            <a:r>
              <a:rPr kumimoji="1" lang="en-US" altLang="ja-JP" sz="2400" b="1" dirty="0">
                <a:solidFill>
                  <a:srgbClr val="FDB700"/>
                </a:solidFill>
              </a:rPr>
              <a:t>A. L.,</a:t>
            </a:r>
            <a:r>
              <a:rPr kumimoji="1" lang="cs-CZ" altLang="ja-JP" sz="2400" b="1" dirty="0">
                <a:solidFill>
                  <a:srgbClr val="FDB700"/>
                </a:solidFill>
              </a:rPr>
              <a:t> ČR,</a:t>
            </a:r>
            <a:r>
              <a:rPr kumimoji="1" lang="en-US" altLang="ja-JP" sz="2400" b="1" dirty="0">
                <a:solidFill>
                  <a:srgbClr val="FDB700"/>
                </a:solidFill>
              </a:rPr>
              <a:t> </a:t>
            </a:r>
            <a:r>
              <a:rPr kumimoji="1" lang="cs-CZ" altLang="ja-JP" sz="2400" b="1" dirty="0">
                <a:solidFill>
                  <a:srgbClr val="FDB700"/>
                </a:solidFill>
              </a:rPr>
              <a:t>pacientka, b</a:t>
            </a:r>
            <a:r>
              <a:rPr kumimoji="1" lang="en-US" altLang="ja-JP" sz="2400" b="1" dirty="0" err="1">
                <a:solidFill>
                  <a:srgbClr val="FDB700"/>
                </a:solidFill>
              </a:rPr>
              <a:t>ezpečnostní</a:t>
            </a:r>
            <a:r>
              <a:rPr kumimoji="1" lang="en-US" altLang="ja-JP" sz="2400" b="1" dirty="0">
                <a:solidFill>
                  <a:srgbClr val="FDB700"/>
                </a:solidFill>
              </a:rPr>
              <a:t> </a:t>
            </a:r>
            <a:r>
              <a:rPr kumimoji="1" lang="en-US" altLang="ja-JP" sz="2400" b="1" dirty="0" err="1">
                <a:solidFill>
                  <a:srgbClr val="FDB700"/>
                </a:solidFill>
              </a:rPr>
              <a:t>pracovnice</a:t>
            </a:r>
            <a:r>
              <a:rPr kumimoji="1" lang="cs-CZ" altLang="ja-JP" sz="2400" b="1" dirty="0">
                <a:solidFill>
                  <a:srgbClr val="FDB700"/>
                </a:solidFill>
              </a:rPr>
              <a:t>, m. </a:t>
            </a:r>
            <a:r>
              <a:rPr kumimoji="1" lang="cs-CZ" altLang="ja-JP" sz="2400" b="1" dirty="0" err="1">
                <a:solidFill>
                  <a:srgbClr val="FDB700"/>
                </a:solidFill>
              </a:rPr>
              <a:t>Scheuermann</a:t>
            </a:r>
            <a:r>
              <a:rPr kumimoji="1" lang="cs-CZ" altLang="ja-JP" sz="2400" b="1" dirty="0">
                <a:solidFill>
                  <a:srgbClr val="FDB700"/>
                </a:solidFill>
              </a:rPr>
              <a:t>: </a:t>
            </a:r>
            <a:br>
              <a:rPr kumimoji="1" lang="cs-CZ" altLang="ja-JP" sz="2400" b="1" dirty="0">
                <a:solidFill>
                  <a:srgbClr val="FDB700"/>
                </a:solidFill>
              </a:rPr>
            </a:br>
            <a:r>
              <a:rPr kumimoji="1" lang="cs-CZ" altLang="ja-JP" sz="2400" i="1" dirty="0"/>
              <a:t>"V dětství jsem si stěžovala na bolest, ale nikdo to neřešil. Nemoc mi otočila život naruby. Sáhla jsem si na samé dno, abych se znovu naučila chodit…“</a:t>
            </a:r>
          </a:p>
        </p:txBody>
      </p:sp>
    </p:spTree>
    <p:extLst>
      <p:ext uri="{BB962C8B-B14F-4D97-AF65-F5344CB8AC3E}">
        <p14:creationId xmlns:p14="http://schemas.microsoft.com/office/powerpoint/2010/main" val="865393120"/>
      </p:ext>
    </p:extLst>
  </p:cSld>
  <p:clrMapOvr>
    <a:masterClrMapping/>
  </p:clrMapOvr>
  <mc:AlternateContent xmlns:mc="http://schemas.openxmlformats.org/markup-compatibility/2006" xmlns:p15="http://schemas.microsoft.com/office/powerpoint/2012/main">
    <mc:Choice Requires="p15">
      <p:transition advTm="3084">
        <p15:prstTrans prst="prestige"/>
      </p:transition>
    </mc:Choice>
    <mc:Fallback xmlns="">
      <p:transition advTm="3084">
        <p:fade/>
      </p:transition>
    </mc:Fallback>
  </mc:AlternateContent>
</p:sld>
</file>

<file path=ppt/theme/theme1.xml><?xml version="1.0" encoding="utf-8"?>
<a:theme xmlns:a="http://schemas.openxmlformats.org/drawingml/2006/main" name="Contents">
  <a:themeElements>
    <a:clrScheme name="Vlastní 2">
      <a:dk1>
        <a:srgbClr val="222427"/>
      </a:dk1>
      <a:lt1>
        <a:sysClr val="window" lastClr="FFFFFF"/>
      </a:lt1>
      <a:dk2>
        <a:srgbClr val="333438"/>
      </a:dk2>
      <a:lt2>
        <a:srgbClr val="EAEAEA"/>
      </a:lt2>
      <a:accent1>
        <a:srgbClr val="FDB700"/>
      </a:accent1>
      <a:accent2>
        <a:srgbClr val="FDB700"/>
      </a:accent2>
      <a:accent3>
        <a:srgbClr val="A3A70D"/>
      </a:accent3>
      <a:accent4>
        <a:srgbClr val="81840A"/>
      </a:accent4>
      <a:accent5>
        <a:srgbClr val="1694B2"/>
      </a:accent5>
      <a:accent6>
        <a:srgbClr val="0F6377"/>
      </a:accent6>
      <a:hlink>
        <a:srgbClr val="FDB700"/>
      </a:hlink>
      <a:folHlink>
        <a:srgbClr val="A3A70D"/>
      </a:folHlink>
    </a:clrScheme>
    <a:fontScheme name="Castor">
      <a:majorFont>
        <a:latin typeface="Roboto Bold"/>
        <a:ea typeface="Spica Neue P Light"/>
        <a:cs typeface=""/>
      </a:majorFont>
      <a:minorFont>
        <a:latin typeface="Roboto"/>
        <a:ea typeface="Spica Neue P"/>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o Header and Footer">
  <a:themeElements>
    <a:clrScheme name="Castor Yellow">
      <a:dk1>
        <a:srgbClr val="222427"/>
      </a:dk1>
      <a:lt1>
        <a:sysClr val="window" lastClr="FFFFFF"/>
      </a:lt1>
      <a:dk2>
        <a:srgbClr val="333438"/>
      </a:dk2>
      <a:lt2>
        <a:srgbClr val="EAEAEA"/>
      </a:lt2>
      <a:accent1>
        <a:srgbClr val="ECF03A"/>
      </a:accent1>
      <a:accent2>
        <a:srgbClr val="CDD210"/>
      </a:accent2>
      <a:accent3>
        <a:srgbClr val="A3A70D"/>
      </a:accent3>
      <a:accent4>
        <a:srgbClr val="81840A"/>
      </a:accent4>
      <a:accent5>
        <a:srgbClr val="1694B2"/>
      </a:accent5>
      <a:accent6>
        <a:srgbClr val="0F6377"/>
      </a:accent6>
      <a:hlink>
        <a:srgbClr val="ECF03A"/>
      </a:hlink>
      <a:folHlink>
        <a:srgbClr val="A3A70D"/>
      </a:folHlink>
    </a:clrScheme>
    <a:fontScheme name="B">
      <a:majorFont>
        <a:latin typeface="Roboto Bold"/>
        <a:ea typeface="Spica Neue P Light"/>
        <a:cs typeface=""/>
      </a:majorFont>
      <a:minorFont>
        <a:latin typeface="Roboto"/>
        <a:ea typeface="Spica Neue P"/>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3169</TotalTime>
  <Words>4032</Words>
  <Application>Microsoft Office PowerPoint</Application>
  <PresentationFormat>Vlastní</PresentationFormat>
  <Paragraphs>113</Paragraphs>
  <Slides>26</Slides>
  <Notes>20</Notes>
  <HiddenSlides>0</HiddenSlides>
  <MMClips>0</MMClips>
  <ScaleCrop>false</ScaleCrop>
  <HeadingPairs>
    <vt:vector size="6" baseType="variant">
      <vt:variant>
        <vt:lpstr>Použitá písma</vt:lpstr>
      </vt:variant>
      <vt:variant>
        <vt:i4>5</vt:i4>
      </vt:variant>
      <vt:variant>
        <vt:lpstr>Motiv</vt:lpstr>
      </vt:variant>
      <vt:variant>
        <vt:i4>2</vt:i4>
      </vt:variant>
      <vt:variant>
        <vt:lpstr>Nadpisy snímků</vt:lpstr>
      </vt:variant>
      <vt:variant>
        <vt:i4>26</vt:i4>
      </vt:variant>
    </vt:vector>
  </HeadingPairs>
  <TitlesOfParts>
    <vt:vector size="33" baseType="lpstr">
      <vt:lpstr>Arial</vt:lpstr>
      <vt:lpstr>Calibri</vt:lpstr>
      <vt:lpstr>Roboto</vt:lpstr>
      <vt:lpstr>Roboto Bold</vt:lpstr>
      <vt:lpstr>Wingdings</vt:lpstr>
      <vt:lpstr>Contents</vt:lpstr>
      <vt:lpstr>No Header and Footer</vt:lpstr>
      <vt:lpstr>Včasná liečba minimalizuje následky</vt:lpstr>
      <vt:lpstr>PODĚKOVÁNÍ</vt:lpstr>
      <vt:lpstr>Děkujeme českým, slovenských i zahraničních pacientů se Scheuermannovou kyfózou a idiopatickou skoliózou, že se rozhodli s námi sdílet své příběhy. Za příběhy svých pacientů děkujeme také zdravotníkům.  Pacientské pohledy naznačují možná problematická místa v systému péče. Nemálo pacientů dostává kvalitní péči, ale tam změna není nutná.</vt:lpstr>
      <vt:lpstr>Pacienti se pochvalně vyjadřují o superspecializované péči pro vady páteře.  Většina z nich se však k této péči nedostane, a nemálo z nich uniká, nebo je nedostatečně léčeno, na pracovištích, která nejsou na vady páteře úzce specializována.  Např. Scheuermannova choroba se dle odhadů (Kolář nebo Tóth) zachytí pouze „málokdy“ nebo „vzácně“.</vt:lpstr>
      <vt:lpstr>PŘÍBĚHY PACIENTŮ</vt:lpstr>
      <vt:lpstr>PŘESVĚDČENÍ O BEZBOLESTNOSTI VAD PÁTEŘE</vt:lpstr>
      <vt:lpstr>PŘESVĚDČENÍ O BEZBOLESTNOSTI VAD PÁTEŘE</vt:lpstr>
      <vt:lpstr>PŘESVĚDČENÍ O BEZBOLESTNOSTI VAD PÁTEŘE</vt:lpstr>
      <vt:lpstr>PROBLÉM POZDNÍHO ZÁCHYTU</vt:lpstr>
      <vt:lpstr>PROBLÉM POZDNÍHO ZÁCHYTU</vt:lpstr>
      <vt:lpstr>PROBLÉM POZDNÍHO ZÁCHYTU</vt:lpstr>
      <vt:lpstr>PROBLÉM POZDNÍHO ZÁCHYTU</vt:lpstr>
      <vt:lpstr>PROBLÉM NEDOSTATEČNÉ LÉČBY</vt:lpstr>
      <vt:lpstr>PROBLÉM NEDOSTATEČNÉ LÉČBY</vt:lpstr>
      <vt:lpstr>PROBLÉM NEDOSTATEČNÉ LÉČBY</vt:lpstr>
      <vt:lpstr>PROBLÉM NEDOSTATEČNÉ LÉČBY</vt:lpstr>
      <vt:lpstr>PROBLÉM NEDOSTATEČNÉ LÉČBY</vt:lpstr>
      <vt:lpstr>PROBLÉM NEDOSTATEČNÉ LÉČBY</vt:lpstr>
      <vt:lpstr>PŘESVĚDČENÍ O VADÁCH PÁTEŘE JAKO O VEDLEJŠÍCH ONEMOCNĚNÍCH</vt:lpstr>
      <vt:lpstr>PŘESVĚDČENÍ O VADÁCH PÁTEŘE JAKO O VEDLEJŠÍCH ONEMOCNĚNÍCH</vt:lpstr>
      <vt:lpstr>PŘESVĚDČENÍ O VADÁCH PÁTEŘE JAKO O VEDLEJŠÍCH ONEMOCNĚNÍCH</vt:lpstr>
      <vt:lpstr>PŘESVĚDČENÍ O VADÁCH PÁTEŘE JAKO O VEDLEJŠÍCH ONEMOCNĚNÍCH</vt:lpstr>
      <vt:lpstr>NEDOSTUPNOST OPERACE</vt:lpstr>
      <vt:lpstr>PŘESVĚDČENÍ O UKONČENÍ PROGRESE VAD PÁTEŘE PO 18. ROCE ŽIVOTA</vt:lpstr>
      <vt:lpstr>ZÁVĚR</vt:lpstr>
      <vt:lpstr>                          Jaké navrhujeme změny?  1️⃣ Důkladné testování (pediatři i specialisté), včetně méně výrazných        a atypických křivek  2️⃣ Důraz na včasnou všestrannou léčbu s významnou rolí denní        specializované rehabilitace a korzetoterapie  3️⃣ Kontrolní mechanismus k pediatrickým preventivním prohlídkám        = ortopedický, rentgenový, genetický nebo jiný screening  4️⃣ Hlavní cíl: Nižší role náhody v záchytu, více systematického                           testování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Castor</dc:title>
  <dc:creator>Jun Akizaki</dc:creator>
  <cp:lastModifiedBy>Tadeáš Řáha</cp:lastModifiedBy>
  <cp:revision>5</cp:revision>
  <dcterms:created xsi:type="dcterms:W3CDTF">2015-08-02T15:43:04Z</dcterms:created>
  <dcterms:modified xsi:type="dcterms:W3CDTF">2024-06-09T18:28:35Z</dcterms:modified>
</cp:coreProperties>
</file>